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592C-D121-4BD9-B5A9-7F339E2C0F9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E6C0-0B3E-446B-B556-F70BF233F9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583" t="7407" r="27917" b="6667"/>
          <a:stretch>
            <a:fillRect/>
          </a:stretch>
        </p:blipFill>
        <p:spPr bwMode="auto">
          <a:xfrm>
            <a:off x="0" y="0"/>
            <a:ext cx="92583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7407" r="30833" b="29630"/>
          <a:stretch>
            <a:fillRect/>
          </a:stretch>
        </p:blipFill>
        <p:spPr bwMode="auto">
          <a:xfrm>
            <a:off x="0" y="152400"/>
            <a:ext cx="912595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333" t="9629" r="37083" b="33333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689" t="11334" r="19854" b="13378"/>
          <a:stretch>
            <a:fillRect/>
          </a:stretch>
        </p:blipFill>
        <p:spPr bwMode="auto">
          <a:xfrm>
            <a:off x="457200" y="228600"/>
            <a:ext cx="786990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334" t="12592" r="31666" b="19259"/>
          <a:stretch>
            <a:fillRect/>
          </a:stretch>
        </p:blipFill>
        <p:spPr bwMode="auto">
          <a:xfrm>
            <a:off x="0" y="3048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Kemezis, Michael</cp:lastModifiedBy>
  <cp:revision>5</cp:revision>
  <dcterms:created xsi:type="dcterms:W3CDTF">2019-06-14T19:09:23Z</dcterms:created>
  <dcterms:modified xsi:type="dcterms:W3CDTF">2019-08-09T18:26:35Z</dcterms:modified>
</cp:coreProperties>
</file>