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4405" autoAdjust="0"/>
  </p:normalViewPr>
  <p:slideViewPr>
    <p:cSldViewPr snapToGrid="0">
      <p:cViewPr varScale="1">
        <p:scale>
          <a:sx n="85" d="100"/>
          <a:sy n="85" d="100"/>
        </p:scale>
        <p:origin x="1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5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8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52B625-9701-4D7A-AC8B-3F1FD9228F45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8B8677B-7654-4F73-A308-98D6CAA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sha_caswell@chs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24 Frames Per Second: Preserving and Digitizing At-Risk Amateur Films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22833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Tasha Caswell</a:t>
            </a:r>
            <a:br>
              <a:rPr lang="en-US" dirty="0"/>
            </a:br>
            <a:r>
              <a:rPr lang="en-US" dirty="0"/>
              <a:t>Research &amp; Collections Associate</a:t>
            </a:r>
            <a:br>
              <a:rPr lang="en-US" dirty="0"/>
            </a:br>
            <a:r>
              <a:rPr lang="en-US" dirty="0"/>
              <a:t>Connecticut Historical Society</a:t>
            </a:r>
          </a:p>
          <a:p>
            <a:pPr algn="l"/>
            <a:r>
              <a:rPr lang="en-US" dirty="0">
                <a:solidFill>
                  <a:schemeClr val="bg1"/>
                </a:solidFill>
                <a:hlinkClick r:id="rId2"/>
              </a:rPr>
              <a:t>tasha_caswell@chs.org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/>
              <a:t>860-236-5621 x221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27"/>
    </mc:Choice>
    <mc:Fallback xmlns="">
      <p:transition spd="slow" advTm="447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929" y="428984"/>
            <a:ext cx="7729728" cy="1188720"/>
          </a:xfrm>
        </p:spPr>
        <p:txBody>
          <a:bodyPr/>
          <a:lstStyle/>
          <a:p>
            <a:r>
              <a:rPr lang="en-US" dirty="0"/>
              <a:t>The problem(s)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8" y="1617704"/>
            <a:ext cx="10189029" cy="3166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Vinegar syndrome in the motion picture collection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758" y="2589602"/>
            <a:ext cx="4320143" cy="3240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5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6297" r="48571" b="17323"/>
          <a:stretch/>
        </p:blipFill>
        <p:spPr>
          <a:xfrm rot="5400000">
            <a:off x="7837602" y="2606683"/>
            <a:ext cx="3826318" cy="3792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4" t="40748" r="30002" b="34092"/>
          <a:stretch/>
        </p:blipFill>
        <p:spPr>
          <a:xfrm rot="5400000">
            <a:off x="3783797" y="3235809"/>
            <a:ext cx="4815989" cy="25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12"/>
    </mc:Choice>
    <mc:Fallback xmlns="">
      <p:transition spd="slow" advTm="794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solution(s)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1136" y="2363724"/>
            <a:ext cx="7729728" cy="31019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Physical preservation of originals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63" y="3200399"/>
            <a:ext cx="3250960" cy="3549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7235" y="2805421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From this…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264" y="2700987"/>
            <a:ext cx="8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 this!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13368" r="6620" b="11002"/>
          <a:stretch/>
        </p:blipFill>
        <p:spPr>
          <a:xfrm rot="5400000">
            <a:off x="6193594" y="3645781"/>
            <a:ext cx="3679938" cy="25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01751"/>
            <a:ext cx="7729728" cy="1188720"/>
          </a:xfrm>
        </p:spPr>
        <p:txBody>
          <a:bodyPr/>
          <a:lstStyle/>
          <a:p>
            <a:r>
              <a:rPr lang="en-US" dirty="0"/>
              <a:t>The solution(s)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390471"/>
            <a:ext cx="7729728" cy="31019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Digital preservation and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74" t="18811" r="16515" b="6188"/>
          <a:stretch/>
        </p:blipFill>
        <p:spPr>
          <a:xfrm>
            <a:off x="1984759" y="1775012"/>
            <a:ext cx="8222482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0"/>
    </mc:Choice>
    <mc:Fallback xmlns="">
      <p:transition spd="slow" advTm="300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3" t="28125" r="2321" b="7414"/>
          <a:stretch/>
        </p:blipFill>
        <p:spPr>
          <a:xfrm>
            <a:off x="985503" y="2618061"/>
            <a:ext cx="10220994" cy="42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35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51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24 Frames Per Second: Preserving and Digitizing At-Risk Amateur Films</vt:lpstr>
      <vt:lpstr>The problem(s)</vt:lpstr>
      <vt:lpstr>the solution(s)</vt:lpstr>
      <vt:lpstr>The solution(s)</vt:lpstr>
      <vt:lpstr>The process</vt:lpstr>
    </vt:vector>
  </TitlesOfParts>
  <Company>Connecticut Historical Society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Frames Per Second: Preserving and Digitizing At-Risk Amateur Films</dc:title>
  <dc:creator>Tasha Caswell</dc:creator>
  <cp:lastModifiedBy>Kemezis, Michael</cp:lastModifiedBy>
  <cp:revision>3</cp:revision>
  <dcterms:created xsi:type="dcterms:W3CDTF">2019-06-15T20:28:15Z</dcterms:created>
  <dcterms:modified xsi:type="dcterms:W3CDTF">2019-08-09T18:22:13Z</dcterms:modified>
</cp:coreProperties>
</file>