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74" r:id="rId7"/>
    <p:sldId id="268" r:id="rId8"/>
    <p:sldId id="273" r:id="rId9"/>
    <p:sldId id="264" r:id="rId10"/>
    <p:sldId id="259" r:id="rId11"/>
    <p:sldId id="258" r:id="rId12"/>
    <p:sldId id="260" r:id="rId13"/>
    <p:sldId id="261" r:id="rId14"/>
    <p:sldId id="262" r:id="rId15"/>
    <p:sldId id="263" r:id="rId16"/>
    <p:sldId id="265" r:id="rId17"/>
    <p:sldId id="276" r:id="rId18"/>
    <p:sldId id="269" r:id="rId19"/>
    <p:sldId id="270" r:id="rId20"/>
    <p:sldId id="271" r:id="rId21"/>
    <p:sldId id="277"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D0"/>
    <a:srgbClr val="DB3726"/>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1184D-3BF8-4629-BDAF-FAFE29AAE2B6}" v="5" dt="2018-06-05T20:16:52.094"/>
    <p1510:client id="{1CA8FD32-BC1D-4272-B8D7-ECEB65FDAFE0}" v="14" dt="2018-06-06T15:27:21.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Laura" userId="S::laura.katz.smith@uconn.edu::3ef36c8d-c607-4220-b6ee-eed481c281ec" providerId="AD" clId="Web-{1CA8FD32-BC1D-4272-B8D7-ECEB65FDAFE0}"/>
    <pc:docChg chg="addSld delSld modSld sldOrd">
      <pc:chgData name="Smith, Laura" userId="S::laura.katz.smith@uconn.edu::3ef36c8d-c607-4220-b6ee-eed481c281ec" providerId="AD" clId="Web-{1CA8FD32-BC1D-4272-B8D7-ECEB65FDAFE0}" dt="2018-06-06T15:55:10.823" v="259" actId="20577"/>
      <pc:docMkLst>
        <pc:docMk/>
      </pc:docMkLst>
      <pc:sldChg chg="modSp ord">
        <pc:chgData name="Smith, Laura" userId="S::laura.katz.smith@uconn.edu::3ef36c8d-c607-4220-b6ee-eed481c281ec" providerId="AD" clId="Web-{1CA8FD32-BC1D-4272-B8D7-ECEB65FDAFE0}" dt="2018-06-06T15:27:05.556" v="119" actId="1076"/>
        <pc:sldMkLst>
          <pc:docMk/>
          <pc:sldMk cId="4206347420" sldId="257"/>
        </pc:sldMkLst>
        <pc:spChg chg="mod">
          <ac:chgData name="Smith, Laura" userId="S::laura.katz.smith@uconn.edu::3ef36c8d-c607-4220-b6ee-eed481c281ec" providerId="AD" clId="Web-{1CA8FD32-BC1D-4272-B8D7-ECEB65FDAFE0}" dt="2018-06-06T15:26:29.071" v="113" actId="20577"/>
          <ac:spMkLst>
            <pc:docMk/>
            <pc:sldMk cId="4206347420" sldId="257"/>
            <ac:spMk id="2" creationId="{00000000-0000-0000-0000-000000000000}"/>
          </ac:spMkLst>
        </pc:spChg>
        <pc:spChg chg="mod">
          <ac:chgData name="Smith, Laura" userId="S::laura.katz.smith@uconn.edu::3ef36c8d-c607-4220-b6ee-eed481c281ec" providerId="AD" clId="Web-{1CA8FD32-BC1D-4272-B8D7-ECEB65FDAFE0}" dt="2018-06-06T15:27:05.556" v="119" actId="1076"/>
          <ac:spMkLst>
            <pc:docMk/>
            <pc:sldMk cId="4206347420" sldId="257"/>
            <ac:spMk id="3" creationId="{00000000-0000-0000-0000-000000000000}"/>
          </ac:spMkLst>
        </pc:spChg>
      </pc:sldChg>
      <pc:sldChg chg="del">
        <pc:chgData name="Smith, Laura" userId="S::laura.katz.smith@uconn.edu::3ef36c8d-c607-4220-b6ee-eed481c281ec" providerId="AD" clId="Web-{1CA8FD32-BC1D-4272-B8D7-ECEB65FDAFE0}" dt="2018-06-06T15:36:45.380" v="133" actId="20577"/>
        <pc:sldMkLst>
          <pc:docMk/>
          <pc:sldMk cId="1055912762" sldId="267"/>
        </pc:sldMkLst>
      </pc:sldChg>
      <pc:sldChg chg="ord">
        <pc:chgData name="Smith, Laura" userId="S::laura.katz.smith@uconn.edu::3ef36c8d-c607-4220-b6ee-eed481c281ec" providerId="AD" clId="Web-{1CA8FD32-BC1D-4272-B8D7-ECEB65FDAFE0}" dt="2018-06-06T15:29:06.058" v="132" actId="20577"/>
        <pc:sldMkLst>
          <pc:docMk/>
          <pc:sldMk cId="2903814938" sldId="268"/>
        </pc:sldMkLst>
      </pc:sldChg>
      <pc:sldChg chg="modSp">
        <pc:chgData name="Smith, Laura" userId="S::laura.katz.smith@uconn.edu::3ef36c8d-c607-4220-b6ee-eed481c281ec" providerId="AD" clId="Web-{1CA8FD32-BC1D-4272-B8D7-ECEB65FDAFE0}" dt="2018-06-06T15:41:07.869" v="157" actId="20577"/>
        <pc:sldMkLst>
          <pc:docMk/>
          <pc:sldMk cId="1704719956" sldId="270"/>
        </pc:sldMkLst>
        <pc:spChg chg="mod">
          <ac:chgData name="Smith, Laura" userId="S::laura.katz.smith@uconn.edu::3ef36c8d-c607-4220-b6ee-eed481c281ec" providerId="AD" clId="Web-{1CA8FD32-BC1D-4272-B8D7-ECEB65FDAFE0}" dt="2018-06-06T15:41:07.869" v="157" actId="20577"/>
          <ac:spMkLst>
            <pc:docMk/>
            <pc:sldMk cId="1704719956" sldId="270"/>
            <ac:spMk id="3" creationId="{00000000-0000-0000-0000-000000000000}"/>
          </ac:spMkLst>
        </pc:spChg>
      </pc:sldChg>
      <pc:sldChg chg="modSp ord">
        <pc:chgData name="Smith, Laura" userId="S::laura.katz.smith@uconn.edu::3ef36c8d-c607-4220-b6ee-eed481c281ec" providerId="AD" clId="Web-{1CA8FD32-BC1D-4272-B8D7-ECEB65FDAFE0}" dt="2018-06-06T15:39:20.930" v="146" actId="20577"/>
        <pc:sldMkLst>
          <pc:docMk/>
          <pc:sldMk cId="3622443885" sldId="272"/>
        </pc:sldMkLst>
        <pc:spChg chg="mod">
          <ac:chgData name="Smith, Laura" userId="S::laura.katz.smith@uconn.edu::3ef36c8d-c607-4220-b6ee-eed481c281ec" providerId="AD" clId="Web-{1CA8FD32-BC1D-4272-B8D7-ECEB65FDAFE0}" dt="2018-06-06T15:38:00.303" v="144" actId="20577"/>
          <ac:spMkLst>
            <pc:docMk/>
            <pc:sldMk cId="3622443885" sldId="272"/>
            <ac:spMk id="3" creationId="{00000000-0000-0000-0000-000000000000}"/>
          </ac:spMkLst>
        </pc:spChg>
      </pc:sldChg>
      <pc:sldChg chg="modSp">
        <pc:chgData name="Smith, Laura" userId="S::laura.katz.smith@uconn.edu::3ef36c8d-c607-4220-b6ee-eed481c281ec" providerId="AD" clId="Web-{1CA8FD32-BC1D-4272-B8D7-ECEB65FDAFE0}" dt="2018-06-06T15:27:34.322" v="130" actId="20577"/>
        <pc:sldMkLst>
          <pc:docMk/>
          <pc:sldMk cId="3145819947" sldId="274"/>
        </pc:sldMkLst>
        <pc:spChg chg="mod">
          <ac:chgData name="Smith, Laura" userId="S::laura.katz.smith@uconn.edu::3ef36c8d-c607-4220-b6ee-eed481c281ec" providerId="AD" clId="Web-{1CA8FD32-BC1D-4272-B8D7-ECEB65FDAFE0}" dt="2018-06-06T15:27:34.322" v="130" actId="20577"/>
          <ac:spMkLst>
            <pc:docMk/>
            <pc:sldMk cId="3145819947" sldId="274"/>
            <ac:spMk id="3" creationId="{00000000-0000-0000-0000-000000000000}"/>
          </ac:spMkLst>
        </pc:spChg>
      </pc:sldChg>
      <pc:sldChg chg="modSp new">
        <pc:chgData name="Smith, Laura" userId="S::laura.katz.smith@uconn.edu::3ef36c8d-c607-4220-b6ee-eed481c281ec" providerId="AD" clId="Web-{1CA8FD32-BC1D-4272-B8D7-ECEB65FDAFE0}" dt="2018-06-06T15:55:10.823" v="258" actId="20577"/>
        <pc:sldMkLst>
          <pc:docMk/>
          <pc:sldMk cId="556366572" sldId="277"/>
        </pc:sldMkLst>
        <pc:spChg chg="mod">
          <ac:chgData name="Smith, Laura" userId="S::laura.katz.smith@uconn.edu::3ef36c8d-c607-4220-b6ee-eed481c281ec" providerId="AD" clId="Web-{1CA8FD32-BC1D-4272-B8D7-ECEB65FDAFE0}" dt="2018-06-06T15:53:49.806" v="202" actId="20577"/>
          <ac:spMkLst>
            <pc:docMk/>
            <pc:sldMk cId="556366572" sldId="277"/>
            <ac:spMk id="2" creationId="{A9546845-C498-44AA-8ED4-890D4E265AA9}"/>
          </ac:spMkLst>
        </pc:spChg>
        <pc:spChg chg="mod">
          <ac:chgData name="Smith, Laura" userId="S::laura.katz.smith@uconn.edu::3ef36c8d-c607-4220-b6ee-eed481c281ec" providerId="AD" clId="Web-{1CA8FD32-BC1D-4272-B8D7-ECEB65FDAFE0}" dt="2018-06-06T15:55:10.823" v="258" actId="20577"/>
          <ac:spMkLst>
            <pc:docMk/>
            <pc:sldMk cId="556366572" sldId="277"/>
            <ac:spMk id="3" creationId="{292FEFF7-F431-4C36-960D-8510856C964E}"/>
          </ac:spMkLst>
        </pc:spChg>
      </pc:sldChg>
    </pc:docChg>
  </pc:docChgLst>
  <pc:docChgLst>
    <pc:chgData name="Sundman, Patricia" userId="S::patricia.sundman@uconn.edu::3258750d-5a03-4fb5-b2d7-6e33171d66e1" providerId="AD" clId="Web-{34619852-FE77-4388-B3F0-F8DC0EAB0172}"/>
    <pc:docChg chg="addSld modSld">
      <pc:chgData name="Sundman, Patricia" userId="S::patricia.sundman@uconn.edu::3258750d-5a03-4fb5-b2d7-6e33171d66e1" providerId="AD" clId="Web-{34619852-FE77-4388-B3F0-F8DC0EAB0172}" dt="2018-05-30T19:54:37.384" v="140" actId="20577"/>
      <pc:docMkLst>
        <pc:docMk/>
      </pc:docMkLst>
      <pc:sldChg chg="modSp modNotes">
        <pc:chgData name="Sundman, Patricia" userId="S::patricia.sundman@uconn.edu::3258750d-5a03-4fb5-b2d7-6e33171d66e1" providerId="AD" clId="Web-{34619852-FE77-4388-B3F0-F8DC0EAB0172}" dt="2018-05-30T18:36:53.849" v="9" actId="20577"/>
        <pc:sldMkLst>
          <pc:docMk/>
          <pc:sldMk cId="3953338278" sldId="261"/>
        </pc:sldMkLst>
        <pc:spChg chg="mod">
          <ac:chgData name="Sundman, Patricia" userId="S::patricia.sundman@uconn.edu::3258750d-5a03-4fb5-b2d7-6e33171d66e1" providerId="AD" clId="Web-{34619852-FE77-4388-B3F0-F8DC0EAB0172}" dt="2018-05-30T18:33:22.327" v="3" actId="1076"/>
          <ac:spMkLst>
            <pc:docMk/>
            <pc:sldMk cId="3953338278" sldId="261"/>
            <ac:spMk id="2" creationId="{00000000-0000-0000-0000-000000000000}"/>
          </ac:spMkLst>
        </pc:spChg>
        <pc:spChg chg="mod">
          <ac:chgData name="Sundman, Patricia" userId="S::patricia.sundman@uconn.edu::3258750d-5a03-4fb5-b2d7-6e33171d66e1" providerId="AD" clId="Web-{34619852-FE77-4388-B3F0-F8DC0EAB0172}" dt="2018-05-30T18:33:18.983" v="2" actId="1076"/>
          <ac:spMkLst>
            <pc:docMk/>
            <pc:sldMk cId="3953338278" sldId="261"/>
            <ac:spMk id="3" creationId="{EE3A17C5-A393-4233-B248-CE538C062BC2}"/>
          </ac:spMkLst>
        </pc:spChg>
      </pc:sldChg>
      <pc:sldChg chg="delSp">
        <pc:chgData name="Sundman, Patricia" userId="S::patricia.sundman@uconn.edu::3258750d-5a03-4fb5-b2d7-6e33171d66e1" providerId="AD" clId="Web-{34619852-FE77-4388-B3F0-F8DC0EAB0172}" dt="2018-05-30T18:36:25.145" v="4" actId="20577"/>
        <pc:sldMkLst>
          <pc:docMk/>
          <pc:sldMk cId="1658589705" sldId="263"/>
        </pc:sldMkLst>
        <pc:spChg chg="del">
          <ac:chgData name="Sundman, Patricia" userId="S::patricia.sundman@uconn.edu::3258750d-5a03-4fb5-b2d7-6e33171d66e1" providerId="AD" clId="Web-{34619852-FE77-4388-B3F0-F8DC0EAB0172}" dt="2018-05-30T18:36:25.145" v="4" actId="20577"/>
          <ac:spMkLst>
            <pc:docMk/>
            <pc:sldMk cId="1658589705" sldId="263"/>
            <ac:spMk id="3" creationId="{00000000-0000-0000-0000-000000000000}"/>
          </ac:spMkLst>
        </pc:spChg>
      </pc:sldChg>
      <pc:sldChg chg="modSp modNotes">
        <pc:chgData name="Sundman, Patricia" userId="S::patricia.sundman@uconn.edu::3258750d-5a03-4fb5-b2d7-6e33171d66e1" providerId="AD" clId="Web-{34619852-FE77-4388-B3F0-F8DC0EAB0172}" dt="2018-05-30T19:47:37.190" v="133" actId="20577"/>
        <pc:sldMkLst>
          <pc:docMk/>
          <pc:sldMk cId="427967383" sldId="265"/>
        </pc:sldMkLst>
        <pc:spChg chg="mod">
          <ac:chgData name="Sundman, Patricia" userId="S::patricia.sundman@uconn.edu::3258750d-5a03-4fb5-b2d7-6e33171d66e1" providerId="AD" clId="Web-{34619852-FE77-4388-B3F0-F8DC0EAB0172}" dt="2018-05-30T19:47:37.190" v="133" actId="20577"/>
          <ac:spMkLst>
            <pc:docMk/>
            <pc:sldMk cId="427967383" sldId="265"/>
            <ac:spMk id="2" creationId="{00000000-0000-0000-0000-000000000000}"/>
          </ac:spMkLst>
        </pc:spChg>
        <pc:spChg chg="mod">
          <ac:chgData name="Sundman, Patricia" userId="S::patricia.sundman@uconn.edu::3258750d-5a03-4fb5-b2d7-6e33171d66e1" providerId="AD" clId="Web-{34619852-FE77-4388-B3F0-F8DC0EAB0172}" dt="2018-05-30T18:42:12.239" v="71" actId="20577"/>
          <ac:spMkLst>
            <pc:docMk/>
            <pc:sldMk cId="427967383" sldId="265"/>
            <ac:spMk id="3" creationId="{00000000-0000-0000-0000-000000000000}"/>
          </ac:spMkLst>
        </pc:spChg>
      </pc:sldChg>
      <pc:sldChg chg="modNotes">
        <pc:chgData name="Sundman, Patricia" userId="S::patricia.sundman@uconn.edu::3258750d-5a03-4fb5-b2d7-6e33171d66e1" providerId="AD" clId="Web-{34619852-FE77-4388-B3F0-F8DC0EAB0172}" dt="2018-05-30T19:27:28.441" v="124" actId="20577"/>
        <pc:sldMkLst>
          <pc:docMk/>
          <pc:sldMk cId="643397591" sldId="275"/>
        </pc:sldMkLst>
      </pc:sldChg>
      <pc:sldChg chg="addSp delSp modSp new mod setBg modNotes">
        <pc:chgData name="Sundman, Patricia" userId="S::patricia.sundman@uconn.edu::3258750d-5a03-4fb5-b2d7-6e33171d66e1" providerId="AD" clId="Web-{34619852-FE77-4388-B3F0-F8DC0EAB0172}" dt="2018-05-30T19:54:33.884" v="138" actId="20577"/>
        <pc:sldMkLst>
          <pc:docMk/>
          <pc:sldMk cId="1322091688" sldId="276"/>
        </pc:sldMkLst>
        <pc:spChg chg="mod">
          <ac:chgData name="Sundman, Patricia" userId="S::patricia.sundman@uconn.edu::3258750d-5a03-4fb5-b2d7-6e33171d66e1" providerId="AD" clId="Web-{34619852-FE77-4388-B3F0-F8DC0EAB0172}" dt="2018-05-30T19:54:33.884" v="138" actId="20577"/>
          <ac:spMkLst>
            <pc:docMk/>
            <pc:sldMk cId="1322091688" sldId="276"/>
            <ac:spMk id="2" creationId="{EB8DEB0E-D3F1-4C8B-8754-C5BED51644CF}"/>
          </ac:spMkLst>
        </pc:spChg>
        <pc:spChg chg="del">
          <ac:chgData name="Sundman, Patricia" userId="S::patricia.sundman@uconn.edu::3258750d-5a03-4fb5-b2d7-6e33171d66e1" providerId="AD" clId="Web-{34619852-FE77-4388-B3F0-F8DC0EAB0172}" dt="2018-05-30T18:46:15.159" v="91" actId="20577"/>
          <ac:spMkLst>
            <pc:docMk/>
            <pc:sldMk cId="1322091688" sldId="276"/>
            <ac:spMk id="3" creationId="{34E3960F-E142-4472-B9BB-2859DADE9482}"/>
          </ac:spMkLst>
        </pc:spChg>
        <pc:spChg chg="add del">
          <ac:chgData name="Sundman, Patricia" userId="S::patricia.sundman@uconn.edu::3258750d-5a03-4fb5-b2d7-6e33171d66e1" providerId="AD" clId="Web-{34619852-FE77-4388-B3F0-F8DC0EAB0172}" dt="2018-05-30T18:46:35.457" v="95" actId="20577"/>
          <ac:spMkLst>
            <pc:docMk/>
            <pc:sldMk cId="1322091688" sldId="276"/>
            <ac:spMk id="8" creationId="{E862BE82-D00D-42C1-BF16-93AA37870C32}"/>
          </ac:spMkLst>
        </pc:spChg>
        <pc:spChg chg="add del">
          <ac:chgData name="Sundman, Patricia" userId="S::patricia.sundman@uconn.edu::3258750d-5a03-4fb5-b2d7-6e33171d66e1" providerId="AD" clId="Web-{34619852-FE77-4388-B3F0-F8DC0EAB0172}" dt="2018-05-30T18:46:32.613" v="93" actId="20577"/>
          <ac:spMkLst>
            <pc:docMk/>
            <pc:sldMk cId="1322091688" sldId="276"/>
            <ac:spMk id="9" creationId="{9F9B5472-DA2E-4931-BA7D-C242DDDE8FB1}"/>
          </ac:spMkLst>
        </pc:spChg>
        <pc:spChg chg="add del">
          <ac:chgData name="Sundman, Patricia" userId="S::patricia.sundman@uconn.edu::3258750d-5a03-4fb5-b2d7-6e33171d66e1" providerId="AD" clId="Web-{34619852-FE77-4388-B3F0-F8DC0EAB0172}" dt="2018-05-30T18:46:35.457" v="95" actId="20577"/>
          <ac:spMkLst>
            <pc:docMk/>
            <pc:sldMk cId="1322091688" sldId="276"/>
            <ac:spMk id="10" creationId="{F6D92C2D-1D3D-4974-918C-06579FB354A9}"/>
          </ac:spMkLst>
        </pc:spChg>
        <pc:spChg chg="add del">
          <ac:chgData name="Sundman, Patricia" userId="S::patricia.sundman@uconn.edu::3258750d-5a03-4fb5-b2d7-6e33171d66e1" providerId="AD" clId="Web-{34619852-FE77-4388-B3F0-F8DC0EAB0172}" dt="2018-05-30T18:46:35.457" v="95" actId="20577"/>
          <ac:spMkLst>
            <pc:docMk/>
            <pc:sldMk cId="1322091688" sldId="276"/>
            <ac:spMk id="11" creationId="{CF1D0282-CCBE-4C1B-ABB7-F41465D7946A}"/>
          </ac:spMkLst>
        </pc:spChg>
        <pc:spChg chg="add del">
          <ac:chgData name="Sundman, Patricia" userId="S::patricia.sundman@uconn.edu::3258750d-5a03-4fb5-b2d7-6e33171d66e1" providerId="AD" clId="Web-{34619852-FE77-4388-B3F0-F8DC0EAB0172}" dt="2018-05-30T18:46:32.613" v="93" actId="20577"/>
          <ac:spMkLst>
            <pc:docMk/>
            <pc:sldMk cId="1322091688" sldId="276"/>
            <ac:spMk id="12" creationId="{3CD9DF72-87A3-404E-A828-84CBF11A8303}"/>
          </ac:spMkLst>
        </pc:spChg>
        <pc:spChg chg="add del">
          <ac:chgData name="Sundman, Patricia" userId="S::patricia.sundman@uconn.edu::3258750d-5a03-4fb5-b2d7-6e33171d66e1" providerId="AD" clId="Web-{34619852-FE77-4388-B3F0-F8DC0EAB0172}" dt="2018-05-30T18:46:46.317" v="97" actId="20577"/>
          <ac:spMkLst>
            <pc:docMk/>
            <pc:sldMk cId="1322091688" sldId="276"/>
            <ac:spMk id="15" creationId="{2B1D4F77-A17C-43D7-B7FA-545148E4E93D}"/>
          </ac:spMkLst>
        </pc:spChg>
        <pc:spChg chg="add del">
          <ac:chgData name="Sundman, Patricia" userId="S::patricia.sundman@uconn.edu::3258750d-5a03-4fb5-b2d7-6e33171d66e1" providerId="AD" clId="Web-{34619852-FE77-4388-B3F0-F8DC0EAB0172}" dt="2018-05-30T18:46:46.317" v="97" actId="20577"/>
          <ac:spMkLst>
            <pc:docMk/>
            <pc:sldMk cId="1322091688" sldId="276"/>
            <ac:spMk id="16" creationId="{8653A25B-916F-4FA8-AB1F-3AA208E2A848}"/>
          </ac:spMkLst>
        </pc:spChg>
        <pc:spChg chg="add mod">
          <ac:chgData name="Sundman, Patricia" userId="S::patricia.sundman@uconn.edu::3258750d-5a03-4fb5-b2d7-6e33171d66e1" providerId="AD" clId="Web-{34619852-FE77-4388-B3F0-F8DC0EAB0172}" dt="2018-05-30T18:47:05.646" v="100" actId="14100"/>
          <ac:spMkLst>
            <pc:docMk/>
            <pc:sldMk cId="1322091688" sldId="276"/>
            <ac:spMk id="18" creationId="{3CD9DF72-87A3-404E-A828-84CBF11A8303}"/>
          </ac:spMkLst>
        </pc:spChg>
        <pc:spChg chg="add del">
          <ac:chgData name="Sundman, Patricia" userId="S::patricia.sundman@uconn.edu::3258750d-5a03-4fb5-b2d7-6e33171d66e1" providerId="AD" clId="Web-{34619852-FE77-4388-B3F0-F8DC0EAB0172}" dt="2018-05-30T18:46:56.302" v="99" actId="20577"/>
          <ac:spMkLst>
            <pc:docMk/>
            <pc:sldMk cId="1322091688" sldId="276"/>
            <ac:spMk id="20" creationId="{9F9B5472-DA2E-4931-BA7D-C242DDDE8FB1}"/>
          </ac:spMkLst>
        </pc:spChg>
        <pc:picChg chg="add del">
          <ac:chgData name="Sundman, Patricia" userId="S::patricia.sundman@uconn.edu::3258750d-5a03-4fb5-b2d7-6e33171d66e1" providerId="AD" clId="Web-{34619852-FE77-4388-B3F0-F8DC0EAB0172}" dt="2018-05-30T18:46:35.457" v="95" actId="20577"/>
          <ac:picMkLst>
            <pc:docMk/>
            <pc:sldMk cId="1322091688" sldId="276"/>
            <ac:picMk id="6" creationId="{1B0A704E-E3D6-4B75-8C1F-78CB9D2DD698}"/>
          </ac:picMkLst>
        </pc:picChg>
        <pc:picChg chg="add del">
          <ac:chgData name="Sundman, Patricia" userId="S::patricia.sundman@uconn.edu::3258750d-5a03-4fb5-b2d7-6e33171d66e1" providerId="AD" clId="Web-{34619852-FE77-4388-B3F0-F8DC0EAB0172}" dt="2018-05-30T18:46:32.613" v="93" actId="20577"/>
          <ac:picMkLst>
            <pc:docMk/>
            <pc:sldMk cId="1322091688" sldId="276"/>
            <ac:picMk id="7" creationId="{1B0A704E-E3D6-4B75-8C1F-78CB9D2DD698}"/>
          </ac:picMkLst>
        </pc:picChg>
        <pc:picChg chg="add del">
          <ac:chgData name="Sundman, Patricia" userId="S::patricia.sundman@uconn.edu::3258750d-5a03-4fb5-b2d7-6e33171d66e1" providerId="AD" clId="Web-{34619852-FE77-4388-B3F0-F8DC0EAB0172}" dt="2018-05-30T18:46:46.317" v="97" actId="20577"/>
          <ac:picMkLst>
            <pc:docMk/>
            <pc:sldMk cId="1322091688" sldId="276"/>
            <ac:picMk id="13" creationId="{1B0A704E-E3D6-4B75-8C1F-78CB9D2DD698}"/>
          </ac:picMkLst>
        </pc:picChg>
        <pc:picChg chg="add">
          <ac:chgData name="Sundman, Patricia" userId="S::patricia.sundman@uconn.edu::3258750d-5a03-4fb5-b2d7-6e33171d66e1" providerId="AD" clId="Web-{34619852-FE77-4388-B3F0-F8DC0EAB0172}" dt="2018-05-30T18:46:46.567" v="98" actId="20577"/>
          <ac:picMkLst>
            <pc:docMk/>
            <pc:sldMk cId="1322091688" sldId="276"/>
            <ac:picMk id="17" creationId="{1B0A704E-E3D6-4B75-8C1F-78CB9D2DD698}"/>
          </ac:picMkLst>
        </pc:picChg>
        <pc:picChg chg="add del mod ord">
          <ac:chgData name="Sundman, Patricia" userId="S::patricia.sundman@uconn.edu::3258750d-5a03-4fb5-b2d7-6e33171d66e1" providerId="AD" clId="Web-{34619852-FE77-4388-B3F0-F8DC0EAB0172}" dt="2018-05-30T18:46:46.567" v="98" actId="20577"/>
          <ac:picMkLst>
            <pc:docMk/>
            <pc:sldMk cId="1322091688" sldId="276"/>
            <ac:picMk id="21" creationId="{1B0A704E-E3D6-4B75-8C1F-78CB9D2DD698}"/>
          </ac:picMkLst>
        </pc:picChg>
        <pc:cxnChg chg="add del">
          <ac:chgData name="Sundman, Patricia" userId="S::patricia.sundman@uconn.edu::3258750d-5a03-4fb5-b2d7-6e33171d66e1" providerId="AD" clId="Web-{34619852-FE77-4388-B3F0-F8DC0EAB0172}" dt="2018-05-30T18:46:32.613" v="93" actId="20577"/>
          <ac:cxnSpMkLst>
            <pc:docMk/>
            <pc:sldMk cId="1322091688" sldId="276"/>
            <ac:cxnSpMk id="14" creationId="{20E3A342-4D61-4E3F-AF90-1AB42AEB96CC}"/>
          </ac:cxnSpMkLst>
        </pc:cxnChg>
        <pc:cxnChg chg="add del">
          <ac:chgData name="Sundman, Patricia" userId="S::patricia.sundman@uconn.edu::3258750d-5a03-4fb5-b2d7-6e33171d66e1" providerId="AD" clId="Web-{34619852-FE77-4388-B3F0-F8DC0EAB0172}" dt="2018-05-30T19:54:04.602" v="135" actId="20577"/>
          <ac:cxnSpMkLst>
            <pc:docMk/>
            <pc:sldMk cId="1322091688" sldId="276"/>
            <ac:cxnSpMk id="19" creationId="{20E3A342-4D61-4E3F-AF90-1AB42AEB96CC}"/>
          </ac:cxnSpMkLst>
        </pc:cxnChg>
      </pc:sldChg>
    </pc:docChg>
  </pc:docChgLst>
  <pc:docChgLst>
    <pc:chgData name="Sundman, Patricia" userId="S::patricia.sundman@uconn.edu::3258750d-5a03-4fb5-b2d7-6e33171d66e1" providerId="AD" clId="Web-{A4CA4478-67F2-4FCE-8B72-95AE0B2532B1}"/>
    <pc:docChg chg="modSld">
      <pc:chgData name="Sundman, Patricia" userId="S::patricia.sundman@uconn.edu::3258750d-5a03-4fb5-b2d7-6e33171d66e1" providerId="AD" clId="Web-{A4CA4478-67F2-4FCE-8B72-95AE0B2532B1}" dt="2018-06-11T17:10:00.750" v="22"/>
      <pc:docMkLst>
        <pc:docMk/>
      </pc:docMkLst>
      <pc:sldChg chg="addSp delSp modSp mod setBg">
        <pc:chgData name="Sundman, Patricia" userId="S::patricia.sundman@uconn.edu::3258750d-5a03-4fb5-b2d7-6e33171d66e1" providerId="AD" clId="Web-{A4CA4478-67F2-4FCE-8B72-95AE0B2532B1}" dt="2018-06-11T17:10:00.750" v="22"/>
        <pc:sldMkLst>
          <pc:docMk/>
          <pc:sldMk cId="4206347420" sldId="257"/>
        </pc:sldMkLst>
        <pc:spChg chg="mod">
          <ac:chgData name="Sundman, Patricia" userId="S::patricia.sundman@uconn.edu::3258750d-5a03-4fb5-b2d7-6e33171d66e1" providerId="AD" clId="Web-{A4CA4478-67F2-4FCE-8B72-95AE0B2532B1}" dt="2018-06-11T17:09:09.765" v="13"/>
          <ac:spMkLst>
            <pc:docMk/>
            <pc:sldMk cId="4206347420" sldId="257"/>
            <ac:spMk id="2" creationId="{00000000-0000-0000-0000-000000000000}"/>
          </ac:spMkLst>
        </pc:spChg>
        <pc:spChg chg="mod ord">
          <ac:chgData name="Sundman, Patricia" userId="S::patricia.sundman@uconn.edu::3258750d-5a03-4fb5-b2d7-6e33171d66e1" providerId="AD" clId="Web-{A4CA4478-67F2-4FCE-8B72-95AE0B2532B1}" dt="2018-06-11T17:09:09.765" v="13"/>
          <ac:spMkLst>
            <pc:docMk/>
            <pc:sldMk cId="4206347420" sldId="257"/>
            <ac:spMk id="3" creationId="{00000000-0000-0000-0000-000000000000}"/>
          </ac:spMkLst>
        </pc:spChg>
        <pc:spChg chg="add del">
          <ac:chgData name="Sundman, Patricia" userId="S::patricia.sundman@uconn.edu::3258750d-5a03-4fb5-b2d7-6e33171d66e1" providerId="AD" clId="Web-{A4CA4478-67F2-4FCE-8B72-95AE0B2532B1}" dt="2018-06-11T17:08:44.858" v="6"/>
          <ac:spMkLst>
            <pc:docMk/>
            <pc:sldMk cId="4206347420" sldId="257"/>
            <ac:spMk id="6" creationId="{4038CB10-1F5C-4D54-9DF7-12586DE5B007}"/>
          </ac:spMkLst>
        </pc:spChg>
        <pc:spChg chg="add del">
          <ac:chgData name="Sundman, Patricia" userId="S::patricia.sundman@uconn.edu::3258750d-5a03-4fb5-b2d7-6e33171d66e1" providerId="AD" clId="Web-{A4CA4478-67F2-4FCE-8B72-95AE0B2532B1}" dt="2018-06-11T17:08:44.858" v="6"/>
          <ac:spMkLst>
            <pc:docMk/>
            <pc:sldMk cId="4206347420" sldId="257"/>
            <ac:spMk id="7" creationId="{73ED6512-6858-4552-B699-9A97FE9A4EA2}"/>
          </ac:spMkLst>
        </pc:spChg>
        <pc:spChg chg="add del">
          <ac:chgData name="Sundman, Patricia" userId="S::patricia.sundman@uconn.edu::3258750d-5a03-4fb5-b2d7-6e33171d66e1" providerId="AD" clId="Web-{A4CA4478-67F2-4FCE-8B72-95AE0B2532B1}" dt="2018-06-11T17:08:47.327" v="8"/>
          <ac:spMkLst>
            <pc:docMk/>
            <pc:sldMk cId="4206347420" sldId="257"/>
            <ac:spMk id="8" creationId="{867D4867-5BA7-4462-B2F6-A23F4A622AA7}"/>
          </ac:spMkLst>
        </pc:spChg>
        <pc:spChg chg="add del">
          <ac:chgData name="Sundman, Patricia" userId="S::patricia.sundman@uconn.edu::3258750d-5a03-4fb5-b2d7-6e33171d66e1" providerId="AD" clId="Web-{A4CA4478-67F2-4FCE-8B72-95AE0B2532B1}" dt="2018-06-11T17:08:22.264" v="2"/>
          <ac:spMkLst>
            <pc:docMk/>
            <pc:sldMk cId="4206347420" sldId="257"/>
            <ac:spMk id="9" creationId="{F60FCA6E-0894-46CD-BD49-5955A51E0084}"/>
          </ac:spMkLst>
        </pc:spChg>
        <pc:spChg chg="add del">
          <ac:chgData name="Sundman, Patricia" userId="S::patricia.sundman@uconn.edu::3258750d-5a03-4fb5-b2d7-6e33171d66e1" providerId="AD" clId="Web-{A4CA4478-67F2-4FCE-8B72-95AE0B2532B1}" dt="2018-06-11T17:09:09.655" v="12"/>
          <ac:spMkLst>
            <pc:docMk/>
            <pc:sldMk cId="4206347420" sldId="257"/>
            <ac:spMk id="10" creationId="{5E39A796-BE83-48B1-B33F-35C4A32AAB57}"/>
          </ac:spMkLst>
        </pc:spChg>
        <pc:spChg chg="add del">
          <ac:chgData name="Sundman, Patricia" userId="S::patricia.sundman@uconn.edu::3258750d-5a03-4fb5-b2d7-6e33171d66e1" providerId="AD" clId="Web-{A4CA4478-67F2-4FCE-8B72-95AE0B2532B1}" dt="2018-06-11T17:08:22.264" v="2"/>
          <ac:spMkLst>
            <pc:docMk/>
            <pc:sldMk cId="4206347420" sldId="257"/>
            <ac:spMk id="11" creationId="{E78C6E4B-A1F1-4B6C-97EC-BE997495D6AC}"/>
          </ac:spMkLst>
        </pc:spChg>
        <pc:spChg chg="add del">
          <ac:chgData name="Sundman, Patricia" userId="S::patricia.sundman@uconn.edu::3258750d-5a03-4fb5-b2d7-6e33171d66e1" providerId="AD" clId="Web-{A4CA4478-67F2-4FCE-8B72-95AE0B2532B1}" dt="2018-06-11T17:09:09.655" v="12"/>
          <ac:spMkLst>
            <pc:docMk/>
            <pc:sldMk cId="4206347420" sldId="257"/>
            <ac:spMk id="12" creationId="{72F84B47-E267-4194-8194-831DB7B5547F}"/>
          </ac:spMkLst>
        </pc:spChg>
        <pc:spChg chg="add mod">
          <ac:chgData name="Sundman, Patricia" userId="S::patricia.sundman@uconn.edu::3258750d-5a03-4fb5-b2d7-6e33171d66e1" providerId="AD" clId="Web-{A4CA4478-67F2-4FCE-8B72-95AE0B2532B1}" dt="2018-06-11T17:10:00.750" v="22"/>
          <ac:spMkLst>
            <pc:docMk/>
            <pc:sldMk cId="4206347420" sldId="257"/>
            <ac:spMk id="13" creationId="{4038CB10-1F5C-4D54-9DF7-12586DE5B007}"/>
          </ac:spMkLst>
        </pc:spChg>
        <pc:spChg chg="add mod">
          <ac:chgData name="Sundman, Patricia" userId="S::patricia.sundman@uconn.edu::3258750d-5a03-4fb5-b2d7-6e33171d66e1" providerId="AD" clId="Web-{A4CA4478-67F2-4FCE-8B72-95AE0B2532B1}" dt="2018-06-11T17:09:46.500" v="19"/>
          <ac:spMkLst>
            <pc:docMk/>
            <pc:sldMk cId="4206347420" sldId="257"/>
            <ac:spMk id="14" creationId="{73ED6512-6858-4552-B699-9A97FE9A4EA2}"/>
          </ac:spMkLst>
        </pc:spChg>
        <pc:picChg chg="add mod">
          <ac:chgData name="Sundman, Patricia" userId="S::patricia.sundman@uconn.edu::3258750d-5a03-4fb5-b2d7-6e33171d66e1" providerId="AD" clId="Web-{A4CA4478-67F2-4FCE-8B72-95AE0B2532B1}" dt="2018-06-11T17:09:27.468" v="18" actId="14100"/>
          <ac:picMkLst>
            <pc:docMk/>
            <pc:sldMk cId="4206347420" sldId="257"/>
            <ac:picMk id="4" creationId="{1CFE4BB2-90C2-49DA-B1AC-0B3012BB7B3B}"/>
          </ac:picMkLst>
        </pc:picChg>
      </pc:sldChg>
    </pc:docChg>
  </pc:docChgLst>
  <pc:docChgLst>
    <pc:chgData name="Sundman, Patricia" userId="S::patricia.sundman@uconn.edu::3258750d-5a03-4fb5-b2d7-6e33171d66e1" providerId="AD" clId="Web-{8440BE1A-6B10-409D-94FA-D6CD0B71162B}"/>
    <pc:docChg chg="delSld modSld sldOrd">
      <pc:chgData name="Sundman, Patricia" userId="S::patricia.sundman@uconn.edu::3258750d-5a03-4fb5-b2d7-6e33171d66e1" providerId="AD" clId="Web-{8440BE1A-6B10-409D-94FA-D6CD0B71162B}" dt="2018-06-05T13:55:03.038" v="94" actId="1076"/>
      <pc:docMkLst>
        <pc:docMk/>
      </pc:docMkLst>
      <pc:sldChg chg="modSp">
        <pc:chgData name="Sundman, Patricia" userId="S::patricia.sundman@uconn.edu::3258750d-5a03-4fb5-b2d7-6e33171d66e1" providerId="AD" clId="Web-{8440BE1A-6B10-409D-94FA-D6CD0B71162B}" dt="2018-06-05T13:55:03.038" v="94" actId="1076"/>
        <pc:sldMkLst>
          <pc:docMk/>
          <pc:sldMk cId="1908944228" sldId="256"/>
        </pc:sldMkLst>
        <pc:spChg chg="mod">
          <ac:chgData name="Sundman, Patricia" userId="S::patricia.sundman@uconn.edu::3258750d-5a03-4fb5-b2d7-6e33171d66e1" providerId="AD" clId="Web-{8440BE1A-6B10-409D-94FA-D6CD0B71162B}" dt="2018-06-05T13:55:03.038" v="94" actId="1076"/>
          <ac:spMkLst>
            <pc:docMk/>
            <pc:sldMk cId="1908944228" sldId="256"/>
            <ac:spMk id="2" creationId="{00000000-0000-0000-0000-000000000000}"/>
          </ac:spMkLst>
        </pc:spChg>
      </pc:sldChg>
      <pc:sldChg chg="modSp">
        <pc:chgData name="Sundman, Patricia" userId="S::patricia.sundman@uconn.edu::3258750d-5a03-4fb5-b2d7-6e33171d66e1" providerId="AD" clId="Web-{8440BE1A-6B10-409D-94FA-D6CD0B71162B}" dt="2018-06-05T13:54:22.459" v="78" actId="20577"/>
        <pc:sldMkLst>
          <pc:docMk/>
          <pc:sldMk cId="4206347420" sldId="257"/>
        </pc:sldMkLst>
        <pc:spChg chg="mod">
          <ac:chgData name="Sundman, Patricia" userId="S::patricia.sundman@uconn.edu::3258750d-5a03-4fb5-b2d7-6e33171d66e1" providerId="AD" clId="Web-{8440BE1A-6B10-409D-94FA-D6CD0B71162B}" dt="2018-06-05T13:54:22.459" v="78" actId="20577"/>
          <ac:spMkLst>
            <pc:docMk/>
            <pc:sldMk cId="4206347420" sldId="257"/>
            <ac:spMk id="2" creationId="{00000000-0000-0000-0000-000000000000}"/>
          </ac:spMkLst>
        </pc:spChg>
      </pc:sldChg>
      <pc:sldChg chg="modSp">
        <pc:chgData name="Sundman, Patricia" userId="S::patricia.sundman@uconn.edu::3258750d-5a03-4fb5-b2d7-6e33171d66e1" providerId="AD" clId="Web-{8440BE1A-6B10-409D-94FA-D6CD0B71162B}" dt="2018-06-05T13:53:33.614" v="58" actId="20577"/>
        <pc:sldMkLst>
          <pc:docMk/>
          <pc:sldMk cId="1614589113" sldId="258"/>
        </pc:sldMkLst>
        <pc:spChg chg="mod">
          <ac:chgData name="Sundman, Patricia" userId="S::patricia.sundman@uconn.edu::3258750d-5a03-4fb5-b2d7-6e33171d66e1" providerId="AD" clId="Web-{8440BE1A-6B10-409D-94FA-D6CD0B71162B}" dt="2018-06-05T13:53:33.614" v="58" actId="20577"/>
          <ac:spMkLst>
            <pc:docMk/>
            <pc:sldMk cId="1614589113" sldId="258"/>
            <ac:spMk id="2" creationId="{00000000-0000-0000-0000-000000000000}"/>
          </ac:spMkLst>
        </pc:spChg>
      </pc:sldChg>
      <pc:sldChg chg="modSp">
        <pc:chgData name="Sundman, Patricia" userId="S::patricia.sundman@uconn.edu::3258750d-5a03-4fb5-b2d7-6e33171d66e1" providerId="AD" clId="Web-{8440BE1A-6B10-409D-94FA-D6CD0B71162B}" dt="2018-06-05T13:53:24.989" v="55" actId="20577"/>
        <pc:sldMkLst>
          <pc:docMk/>
          <pc:sldMk cId="1713687944" sldId="260"/>
        </pc:sldMkLst>
        <pc:spChg chg="mod">
          <ac:chgData name="Sundman, Patricia" userId="S::patricia.sundman@uconn.edu::3258750d-5a03-4fb5-b2d7-6e33171d66e1" providerId="AD" clId="Web-{8440BE1A-6B10-409D-94FA-D6CD0B71162B}" dt="2018-06-05T13:53:24.989" v="55" actId="20577"/>
          <ac:spMkLst>
            <pc:docMk/>
            <pc:sldMk cId="1713687944" sldId="260"/>
            <ac:spMk id="2" creationId="{00000000-0000-0000-0000-000000000000}"/>
          </ac:spMkLst>
        </pc:spChg>
      </pc:sldChg>
      <pc:sldChg chg="modSp">
        <pc:chgData name="Sundman, Patricia" userId="S::patricia.sundman@uconn.edu::3258750d-5a03-4fb5-b2d7-6e33171d66e1" providerId="AD" clId="Web-{8440BE1A-6B10-409D-94FA-D6CD0B71162B}" dt="2018-06-05T13:53:16.895" v="52" actId="20577"/>
        <pc:sldMkLst>
          <pc:docMk/>
          <pc:sldMk cId="3953338278" sldId="261"/>
        </pc:sldMkLst>
        <pc:spChg chg="mod">
          <ac:chgData name="Sundman, Patricia" userId="S::patricia.sundman@uconn.edu::3258750d-5a03-4fb5-b2d7-6e33171d66e1" providerId="AD" clId="Web-{8440BE1A-6B10-409D-94FA-D6CD0B71162B}" dt="2018-06-05T13:53:16.895" v="52" actId="20577"/>
          <ac:spMkLst>
            <pc:docMk/>
            <pc:sldMk cId="3953338278" sldId="261"/>
            <ac:spMk id="2" creationId="{00000000-0000-0000-0000-000000000000}"/>
          </ac:spMkLst>
        </pc:spChg>
      </pc:sldChg>
      <pc:sldChg chg="modSp">
        <pc:chgData name="Sundman, Patricia" userId="S::patricia.sundman@uconn.edu::3258750d-5a03-4fb5-b2d7-6e33171d66e1" providerId="AD" clId="Web-{8440BE1A-6B10-409D-94FA-D6CD0B71162B}" dt="2018-06-05T13:44:52.041" v="12" actId="1076"/>
        <pc:sldMkLst>
          <pc:docMk/>
          <pc:sldMk cId="3493869474" sldId="262"/>
        </pc:sldMkLst>
        <pc:spChg chg="mod">
          <ac:chgData name="Sundman, Patricia" userId="S::patricia.sundman@uconn.edu::3258750d-5a03-4fb5-b2d7-6e33171d66e1" providerId="AD" clId="Web-{8440BE1A-6B10-409D-94FA-D6CD0B71162B}" dt="2018-06-05T13:44:52.041" v="12" actId="1076"/>
          <ac:spMkLst>
            <pc:docMk/>
            <pc:sldMk cId="3493869474" sldId="262"/>
            <ac:spMk id="4" creationId="{E5D82235-A6B9-430D-8808-E3526D55AFAF}"/>
          </ac:spMkLst>
        </pc:spChg>
        <pc:graphicFrameChg chg="mod">
          <ac:chgData name="Sundman, Patricia" userId="S::patricia.sundman@uconn.edu::3258750d-5a03-4fb5-b2d7-6e33171d66e1" providerId="AD" clId="Web-{8440BE1A-6B10-409D-94FA-D6CD0B71162B}" dt="2018-06-05T13:44:40.557" v="10" actId="1076"/>
          <ac:graphicFrameMkLst>
            <pc:docMk/>
            <pc:sldMk cId="3493869474" sldId="262"/>
            <ac:graphicFrameMk id="3" creationId="{50DC9F36-15DF-4579-A477-FA766829CDE5}"/>
          </ac:graphicFrameMkLst>
        </pc:graphicFrameChg>
        <pc:picChg chg="mod">
          <ac:chgData name="Sundman, Patricia" userId="S::patricia.sundman@uconn.edu::3258750d-5a03-4fb5-b2d7-6e33171d66e1" providerId="AD" clId="Web-{8440BE1A-6B10-409D-94FA-D6CD0B71162B}" dt="2018-06-05T13:44:37.229" v="9" actId="1076"/>
          <ac:picMkLst>
            <pc:docMk/>
            <pc:sldMk cId="3493869474" sldId="262"/>
            <ac:picMk id="9" creationId="{A5C05114-5F2C-4E87-99C4-9D03712BBAFB}"/>
          </ac:picMkLst>
        </pc:picChg>
      </pc:sldChg>
      <pc:sldChg chg="modSp">
        <pc:chgData name="Sundman, Patricia" userId="S::patricia.sundman@uconn.edu::3258750d-5a03-4fb5-b2d7-6e33171d66e1" providerId="AD" clId="Web-{8440BE1A-6B10-409D-94FA-D6CD0B71162B}" dt="2018-06-05T13:53:55.880" v="66" actId="20577"/>
        <pc:sldMkLst>
          <pc:docMk/>
          <pc:sldMk cId="532534728" sldId="264"/>
        </pc:sldMkLst>
        <pc:spChg chg="mod">
          <ac:chgData name="Sundman, Patricia" userId="S::patricia.sundman@uconn.edu::3258750d-5a03-4fb5-b2d7-6e33171d66e1" providerId="AD" clId="Web-{8440BE1A-6B10-409D-94FA-D6CD0B71162B}" dt="2018-06-05T13:53:45.911" v="63" actId="20577"/>
          <ac:spMkLst>
            <pc:docMk/>
            <pc:sldMk cId="532534728" sldId="264"/>
            <ac:spMk id="2" creationId="{00000000-0000-0000-0000-000000000000}"/>
          </ac:spMkLst>
        </pc:spChg>
        <pc:spChg chg="mod">
          <ac:chgData name="Sundman, Patricia" userId="S::patricia.sundman@uconn.edu::3258750d-5a03-4fb5-b2d7-6e33171d66e1" providerId="AD" clId="Web-{8440BE1A-6B10-409D-94FA-D6CD0B71162B}" dt="2018-06-05T13:53:55.880" v="66" actId="20577"/>
          <ac:spMkLst>
            <pc:docMk/>
            <pc:sldMk cId="532534728" sldId="264"/>
            <ac:spMk id="4" creationId="{A87BA6BD-AB12-408B-8174-7FF934C69193}"/>
          </ac:spMkLst>
        </pc:spChg>
      </pc:sldChg>
      <pc:sldChg chg="modSp">
        <pc:chgData name="Sundman, Patricia" userId="S::patricia.sundman@uconn.edu::3258750d-5a03-4fb5-b2d7-6e33171d66e1" providerId="AD" clId="Web-{8440BE1A-6B10-409D-94FA-D6CD0B71162B}" dt="2018-06-05T13:53:03.426" v="47" actId="20577"/>
        <pc:sldMkLst>
          <pc:docMk/>
          <pc:sldMk cId="427967383" sldId="265"/>
        </pc:sldMkLst>
        <pc:spChg chg="mod">
          <ac:chgData name="Sundman, Patricia" userId="S::patricia.sundman@uconn.edu::3258750d-5a03-4fb5-b2d7-6e33171d66e1" providerId="AD" clId="Web-{8440BE1A-6B10-409D-94FA-D6CD0B71162B}" dt="2018-06-05T13:52:55.051" v="44" actId="20577"/>
          <ac:spMkLst>
            <pc:docMk/>
            <pc:sldMk cId="427967383" sldId="265"/>
            <ac:spMk id="2" creationId="{00000000-0000-0000-0000-000000000000}"/>
          </ac:spMkLst>
        </pc:spChg>
        <pc:spChg chg="mod">
          <ac:chgData name="Sundman, Patricia" userId="S::patricia.sundman@uconn.edu::3258750d-5a03-4fb5-b2d7-6e33171d66e1" providerId="AD" clId="Web-{8440BE1A-6B10-409D-94FA-D6CD0B71162B}" dt="2018-06-05T13:53:03.426" v="47" actId="20577"/>
          <ac:spMkLst>
            <pc:docMk/>
            <pc:sldMk cId="427967383" sldId="265"/>
            <ac:spMk id="3" creationId="{00000000-0000-0000-0000-000000000000}"/>
          </ac:spMkLst>
        </pc:spChg>
      </pc:sldChg>
      <pc:sldChg chg="modSp">
        <pc:chgData name="Sundman, Patricia" userId="S::patricia.sundman@uconn.edu::3258750d-5a03-4fb5-b2d7-6e33171d66e1" providerId="AD" clId="Web-{8440BE1A-6B10-409D-94FA-D6CD0B71162B}" dt="2018-06-05T13:52:36.613" v="39" actId="20577"/>
        <pc:sldMkLst>
          <pc:docMk/>
          <pc:sldMk cId="1055912762" sldId="267"/>
        </pc:sldMkLst>
        <pc:spChg chg="mod">
          <ac:chgData name="Sundman, Patricia" userId="S::patricia.sundman@uconn.edu::3258750d-5a03-4fb5-b2d7-6e33171d66e1" providerId="AD" clId="Web-{8440BE1A-6B10-409D-94FA-D6CD0B71162B}" dt="2018-06-05T13:52:36.613" v="39" actId="20577"/>
          <ac:spMkLst>
            <pc:docMk/>
            <pc:sldMk cId="1055912762" sldId="267"/>
            <ac:spMk id="2" creationId="{00000000-0000-0000-0000-000000000000}"/>
          </ac:spMkLst>
        </pc:spChg>
      </pc:sldChg>
      <pc:sldChg chg="modSp ord">
        <pc:chgData name="Sundman, Patricia" userId="S::patricia.sundman@uconn.edu::3258750d-5a03-4fb5-b2d7-6e33171d66e1" providerId="AD" clId="Web-{8440BE1A-6B10-409D-94FA-D6CD0B71162B}" dt="2018-06-05T13:54:03.818" v="69" actId="20577"/>
        <pc:sldMkLst>
          <pc:docMk/>
          <pc:sldMk cId="2903814938" sldId="268"/>
        </pc:sldMkLst>
        <pc:spChg chg="mod">
          <ac:chgData name="Sundman, Patricia" userId="S::patricia.sundman@uconn.edu::3258750d-5a03-4fb5-b2d7-6e33171d66e1" providerId="AD" clId="Web-{8440BE1A-6B10-409D-94FA-D6CD0B71162B}" dt="2018-06-05T13:54:03.818" v="69" actId="20577"/>
          <ac:spMkLst>
            <pc:docMk/>
            <pc:sldMk cId="2903814938" sldId="268"/>
            <ac:spMk id="2" creationId="{00000000-0000-0000-0000-000000000000}"/>
          </ac:spMkLst>
        </pc:spChg>
      </pc:sldChg>
      <pc:sldChg chg="modSp">
        <pc:chgData name="Sundman, Patricia" userId="S::patricia.sundman@uconn.edu::3258750d-5a03-4fb5-b2d7-6e33171d66e1" providerId="AD" clId="Web-{8440BE1A-6B10-409D-94FA-D6CD0B71162B}" dt="2018-06-05T13:52:22.988" v="33" actId="20577"/>
        <pc:sldMkLst>
          <pc:docMk/>
          <pc:sldMk cId="4125763542" sldId="269"/>
        </pc:sldMkLst>
        <pc:spChg chg="mod">
          <ac:chgData name="Sundman, Patricia" userId="S::patricia.sundman@uconn.edu::3258750d-5a03-4fb5-b2d7-6e33171d66e1" providerId="AD" clId="Web-{8440BE1A-6B10-409D-94FA-D6CD0B71162B}" dt="2018-06-05T13:52:22.988" v="33" actId="20577"/>
          <ac:spMkLst>
            <pc:docMk/>
            <pc:sldMk cId="4125763542" sldId="269"/>
            <ac:spMk id="2" creationId="{00000000-0000-0000-0000-000000000000}"/>
          </ac:spMkLst>
        </pc:spChg>
      </pc:sldChg>
      <pc:sldChg chg="modSp">
        <pc:chgData name="Sundman, Patricia" userId="S::patricia.sundman@uconn.edu::3258750d-5a03-4fb5-b2d7-6e33171d66e1" providerId="AD" clId="Web-{8440BE1A-6B10-409D-94FA-D6CD0B71162B}" dt="2018-06-05T13:52:14.597" v="30" actId="20577"/>
        <pc:sldMkLst>
          <pc:docMk/>
          <pc:sldMk cId="1704719956" sldId="270"/>
        </pc:sldMkLst>
        <pc:spChg chg="mod">
          <ac:chgData name="Sundman, Patricia" userId="S::patricia.sundman@uconn.edu::3258750d-5a03-4fb5-b2d7-6e33171d66e1" providerId="AD" clId="Web-{8440BE1A-6B10-409D-94FA-D6CD0B71162B}" dt="2018-06-05T13:52:09.159" v="27" actId="20577"/>
          <ac:spMkLst>
            <pc:docMk/>
            <pc:sldMk cId="1704719956" sldId="270"/>
            <ac:spMk id="2" creationId="{00000000-0000-0000-0000-000000000000}"/>
          </ac:spMkLst>
        </pc:spChg>
        <pc:spChg chg="mod">
          <ac:chgData name="Sundman, Patricia" userId="S::patricia.sundman@uconn.edu::3258750d-5a03-4fb5-b2d7-6e33171d66e1" providerId="AD" clId="Web-{8440BE1A-6B10-409D-94FA-D6CD0B71162B}" dt="2018-06-05T13:52:14.597" v="30" actId="20577"/>
          <ac:spMkLst>
            <pc:docMk/>
            <pc:sldMk cId="1704719956" sldId="270"/>
            <ac:spMk id="3" creationId="{00000000-0000-0000-0000-000000000000}"/>
          </ac:spMkLst>
        </pc:spChg>
      </pc:sldChg>
      <pc:sldChg chg="modSp ord">
        <pc:chgData name="Sundman, Patricia" userId="S::patricia.sundman@uconn.edu::3258750d-5a03-4fb5-b2d7-6e33171d66e1" providerId="AD" clId="Web-{8440BE1A-6B10-409D-94FA-D6CD0B71162B}" dt="2018-06-05T13:51:49.456" v="18" actId="20577"/>
        <pc:sldMkLst>
          <pc:docMk/>
          <pc:sldMk cId="244407685" sldId="271"/>
        </pc:sldMkLst>
        <pc:spChg chg="mod">
          <ac:chgData name="Sundman, Patricia" userId="S::patricia.sundman@uconn.edu::3258750d-5a03-4fb5-b2d7-6e33171d66e1" providerId="AD" clId="Web-{8440BE1A-6B10-409D-94FA-D6CD0B71162B}" dt="2018-06-05T13:51:34.471" v="15" actId="20577"/>
          <ac:spMkLst>
            <pc:docMk/>
            <pc:sldMk cId="244407685" sldId="271"/>
            <ac:spMk id="2" creationId="{00000000-0000-0000-0000-000000000000}"/>
          </ac:spMkLst>
        </pc:spChg>
        <pc:spChg chg="mod">
          <ac:chgData name="Sundman, Patricia" userId="S::patricia.sundman@uconn.edu::3258750d-5a03-4fb5-b2d7-6e33171d66e1" providerId="AD" clId="Web-{8440BE1A-6B10-409D-94FA-D6CD0B71162B}" dt="2018-06-05T13:51:49.456" v="18" actId="20577"/>
          <ac:spMkLst>
            <pc:docMk/>
            <pc:sldMk cId="244407685" sldId="271"/>
            <ac:spMk id="3" creationId="{00000000-0000-0000-0000-000000000000}"/>
          </ac:spMkLst>
        </pc:spChg>
      </pc:sldChg>
      <pc:sldChg chg="modSp">
        <pc:chgData name="Sundman, Patricia" userId="S::patricia.sundman@uconn.edu::3258750d-5a03-4fb5-b2d7-6e33171d66e1" providerId="AD" clId="Web-{8440BE1A-6B10-409D-94FA-D6CD0B71162B}" dt="2018-06-05T13:52:02.692" v="24" actId="20577"/>
        <pc:sldMkLst>
          <pc:docMk/>
          <pc:sldMk cId="3622443885" sldId="272"/>
        </pc:sldMkLst>
        <pc:spChg chg="mod">
          <ac:chgData name="Sundman, Patricia" userId="S::patricia.sundman@uconn.edu::3258750d-5a03-4fb5-b2d7-6e33171d66e1" providerId="AD" clId="Web-{8440BE1A-6B10-409D-94FA-D6CD0B71162B}" dt="2018-06-05T13:52:02.692" v="24" actId="20577"/>
          <ac:spMkLst>
            <pc:docMk/>
            <pc:sldMk cId="3622443885" sldId="272"/>
            <ac:spMk id="2" creationId="{00000000-0000-0000-0000-000000000000}"/>
          </ac:spMkLst>
        </pc:spChg>
        <pc:spChg chg="mod">
          <ac:chgData name="Sundman, Patricia" userId="S::patricia.sundman@uconn.edu::3258750d-5a03-4fb5-b2d7-6e33171d66e1" providerId="AD" clId="Web-{8440BE1A-6B10-409D-94FA-D6CD0B71162B}" dt="2018-06-05T13:51:57.800" v="21" actId="20577"/>
          <ac:spMkLst>
            <pc:docMk/>
            <pc:sldMk cId="3622443885" sldId="272"/>
            <ac:spMk id="3" creationId="{00000000-0000-0000-0000-000000000000}"/>
          </ac:spMkLst>
        </pc:spChg>
      </pc:sldChg>
      <pc:sldChg chg="modSp">
        <pc:chgData name="Sundman, Patricia" userId="S::patricia.sundman@uconn.edu::3258750d-5a03-4fb5-b2d7-6e33171d66e1" providerId="AD" clId="Web-{8440BE1A-6B10-409D-94FA-D6CD0B71162B}" dt="2018-06-05T13:54:14.599" v="75" actId="20577"/>
        <pc:sldMkLst>
          <pc:docMk/>
          <pc:sldMk cId="1039256424" sldId="273"/>
        </pc:sldMkLst>
        <pc:spChg chg="mod">
          <ac:chgData name="Sundman, Patricia" userId="S::patricia.sundman@uconn.edu::3258750d-5a03-4fb5-b2d7-6e33171d66e1" providerId="AD" clId="Web-{8440BE1A-6B10-409D-94FA-D6CD0B71162B}" dt="2018-06-05T13:54:09.240" v="72" actId="20577"/>
          <ac:spMkLst>
            <pc:docMk/>
            <pc:sldMk cId="1039256424" sldId="273"/>
            <ac:spMk id="2" creationId="{00000000-0000-0000-0000-000000000000}"/>
          </ac:spMkLst>
        </pc:spChg>
        <pc:spChg chg="mod">
          <ac:chgData name="Sundman, Patricia" userId="S::patricia.sundman@uconn.edu::3258750d-5a03-4fb5-b2d7-6e33171d66e1" providerId="AD" clId="Web-{8440BE1A-6B10-409D-94FA-D6CD0B71162B}" dt="2018-06-05T13:54:14.599" v="75" actId="20577"/>
          <ac:spMkLst>
            <pc:docMk/>
            <pc:sldMk cId="1039256424" sldId="273"/>
            <ac:spMk id="3" creationId="{00000000-0000-0000-0000-000000000000}"/>
          </ac:spMkLst>
        </pc:spChg>
      </pc:sldChg>
      <pc:sldChg chg="modSp">
        <pc:chgData name="Sundman, Patricia" userId="S::patricia.sundman@uconn.edu::3258750d-5a03-4fb5-b2d7-6e33171d66e1" providerId="AD" clId="Web-{8440BE1A-6B10-409D-94FA-D6CD0B71162B}" dt="2018-06-05T13:54:34.756" v="84" actId="20577"/>
        <pc:sldMkLst>
          <pc:docMk/>
          <pc:sldMk cId="3145819947" sldId="274"/>
        </pc:sldMkLst>
        <pc:spChg chg="mod">
          <ac:chgData name="Sundman, Patricia" userId="S::patricia.sundman@uconn.edu::3258750d-5a03-4fb5-b2d7-6e33171d66e1" providerId="AD" clId="Web-{8440BE1A-6B10-409D-94FA-D6CD0B71162B}" dt="2018-06-05T13:54:27.928" v="81" actId="20577"/>
          <ac:spMkLst>
            <pc:docMk/>
            <pc:sldMk cId="3145819947" sldId="274"/>
            <ac:spMk id="2" creationId="{00000000-0000-0000-0000-000000000000}"/>
          </ac:spMkLst>
        </pc:spChg>
        <pc:spChg chg="mod">
          <ac:chgData name="Sundman, Patricia" userId="S::patricia.sundman@uconn.edu::3258750d-5a03-4fb5-b2d7-6e33171d66e1" providerId="AD" clId="Web-{8440BE1A-6B10-409D-94FA-D6CD0B71162B}" dt="2018-06-05T13:54:34.756" v="84" actId="20577"/>
          <ac:spMkLst>
            <pc:docMk/>
            <pc:sldMk cId="3145819947" sldId="274"/>
            <ac:spMk id="3" creationId="{00000000-0000-0000-0000-000000000000}"/>
          </ac:spMkLst>
        </pc:spChg>
      </pc:sldChg>
      <pc:sldChg chg="del">
        <pc:chgData name="Sundman, Patricia" userId="S::patricia.sundman@uconn.edu::3258750d-5a03-4fb5-b2d7-6e33171d66e1" providerId="AD" clId="Web-{8440BE1A-6B10-409D-94FA-D6CD0B71162B}" dt="2018-06-05T13:43:20.008" v="3" actId="1076"/>
        <pc:sldMkLst>
          <pc:docMk/>
          <pc:sldMk cId="643397591" sldId="275"/>
        </pc:sldMkLst>
      </pc:sldChg>
      <pc:sldChg chg="modSp ord">
        <pc:chgData name="Sundman, Patricia" userId="S::patricia.sundman@uconn.edu::3258750d-5a03-4fb5-b2d7-6e33171d66e1" providerId="AD" clId="Web-{8440BE1A-6B10-409D-94FA-D6CD0B71162B}" dt="2018-06-05T13:52:45.613" v="41" actId="20577"/>
        <pc:sldMkLst>
          <pc:docMk/>
          <pc:sldMk cId="1322091688" sldId="276"/>
        </pc:sldMkLst>
        <pc:spChg chg="mod">
          <ac:chgData name="Sundman, Patricia" userId="S::patricia.sundman@uconn.edu::3258750d-5a03-4fb5-b2d7-6e33171d66e1" providerId="AD" clId="Web-{8440BE1A-6B10-409D-94FA-D6CD0B71162B}" dt="2018-06-05T13:52:45.613" v="41" actId="20577"/>
          <ac:spMkLst>
            <pc:docMk/>
            <pc:sldMk cId="1322091688" sldId="276"/>
            <ac:spMk id="2" creationId="{EB8DEB0E-D3F1-4C8B-8754-C5BED51644CF}"/>
          </ac:spMkLst>
        </pc:spChg>
      </pc:sldChg>
    </pc:docChg>
  </pc:docChgLst>
  <pc:docChgLst>
    <pc:chgData name="Sundman, Patricia" userId="S::patricia.sundman@uconn.edu::3258750d-5a03-4fb5-b2d7-6e33171d66e1" providerId="AD" clId="Web-{D779F1CA-BE2E-409C-9664-A547247C619C}"/>
    <pc:docChg chg="modSld">
      <pc:chgData name="Sundman, Patricia" userId="S::patricia.sundman@uconn.edu::3258750d-5a03-4fb5-b2d7-6e33171d66e1" providerId="AD" clId="Web-{D779F1CA-BE2E-409C-9664-A547247C619C}" dt="2018-05-30T14:22:40.663" v="232" actId="20577"/>
      <pc:docMkLst>
        <pc:docMk/>
      </pc:docMkLst>
      <pc:sldChg chg="addSp modSp mod setBg setClrOvrMap">
        <pc:chgData name="Sundman, Patricia" userId="S::patricia.sundman@uconn.edu::3258750d-5a03-4fb5-b2d7-6e33171d66e1" providerId="AD" clId="Web-{D779F1CA-BE2E-409C-9664-A547247C619C}" dt="2018-05-30T14:17:53.067" v="192" actId="20577"/>
        <pc:sldMkLst>
          <pc:docMk/>
          <pc:sldMk cId="1908944228" sldId="256"/>
        </pc:sldMkLst>
        <pc:spChg chg="mod ord">
          <ac:chgData name="Sundman, Patricia" userId="S::patricia.sundman@uconn.edu::3258750d-5a03-4fb5-b2d7-6e33171d66e1" providerId="AD" clId="Web-{D779F1CA-BE2E-409C-9664-A547247C619C}" dt="2018-05-30T14:06:05.156" v="119" actId="20577"/>
          <ac:spMkLst>
            <pc:docMk/>
            <pc:sldMk cId="1908944228" sldId="256"/>
            <ac:spMk id="2" creationId="{00000000-0000-0000-0000-000000000000}"/>
          </ac:spMkLst>
        </pc:spChg>
        <pc:spChg chg="add">
          <ac:chgData name="Sundman, Patricia" userId="S::patricia.sundman@uconn.edu::3258750d-5a03-4fb5-b2d7-6e33171d66e1" providerId="AD" clId="Web-{D779F1CA-BE2E-409C-9664-A547247C619C}" dt="2018-05-30T14:06:05.156" v="119" actId="20577"/>
          <ac:spMkLst>
            <pc:docMk/>
            <pc:sldMk cId="1908944228" sldId="256"/>
            <ac:spMk id="10" creationId="{F73FCEB7-CD02-4399-BA74-12D9191D6F72}"/>
          </ac:spMkLst>
        </pc:spChg>
        <pc:spChg chg="add mod">
          <ac:chgData name="Sundman, Patricia" userId="S::patricia.sundman@uconn.edu::3258750d-5a03-4fb5-b2d7-6e33171d66e1" providerId="AD" clId="Web-{D779F1CA-BE2E-409C-9664-A547247C619C}" dt="2018-05-30T14:17:53.067" v="192" actId="20577"/>
          <ac:spMkLst>
            <pc:docMk/>
            <pc:sldMk cId="1908944228" sldId="256"/>
            <ac:spMk id="12" creationId="{AB45A142-4255-493C-8284-5D566C121B10}"/>
          </ac:spMkLst>
        </pc:spChg>
        <pc:picChg chg="mod">
          <ac:chgData name="Sundman, Patricia" userId="S::patricia.sundman@uconn.edu::3258750d-5a03-4fb5-b2d7-6e33171d66e1" providerId="AD" clId="Web-{D779F1CA-BE2E-409C-9664-A547247C619C}" dt="2018-05-30T14:06:05.156" v="119" actId="20577"/>
          <ac:picMkLst>
            <pc:docMk/>
            <pc:sldMk cId="1908944228" sldId="256"/>
            <ac:picMk id="5" creationId="{00000000-0000-0000-0000-000000000000}"/>
          </ac:picMkLst>
        </pc:picChg>
        <pc:cxnChg chg="add">
          <ac:chgData name="Sundman, Patricia" userId="S::patricia.sundman@uconn.edu::3258750d-5a03-4fb5-b2d7-6e33171d66e1" providerId="AD" clId="Web-{D779F1CA-BE2E-409C-9664-A547247C619C}" dt="2018-05-30T14:06:05.156" v="119" actId="20577"/>
          <ac:cxnSpMkLst>
            <pc:docMk/>
            <pc:sldMk cId="1908944228" sldId="256"/>
            <ac:cxnSpMk id="14" creationId="{38FB9660-F42F-4313-BBC4-47C007FE484C}"/>
          </ac:cxnSpMkLst>
        </pc:cxnChg>
      </pc:sldChg>
      <pc:sldChg chg="addSp delSp modSp mod setBg setClrOvrMap">
        <pc:chgData name="Sundman, Patricia" userId="S::patricia.sundman@uconn.edu::3258750d-5a03-4fb5-b2d7-6e33171d66e1" providerId="AD" clId="Web-{D779F1CA-BE2E-409C-9664-A547247C619C}" dt="2018-05-30T14:21:45.553" v="215" actId="20577"/>
        <pc:sldMkLst>
          <pc:docMk/>
          <pc:sldMk cId="1614589113" sldId="258"/>
        </pc:sldMkLst>
        <pc:spChg chg="mod ord">
          <ac:chgData name="Sundman, Patricia" userId="S::patricia.sundman@uconn.edu::3258750d-5a03-4fb5-b2d7-6e33171d66e1" providerId="AD" clId="Web-{D779F1CA-BE2E-409C-9664-A547247C619C}" dt="2018-05-30T14:21:45.553" v="215" actId="20577"/>
          <ac:spMkLst>
            <pc:docMk/>
            <pc:sldMk cId="1614589113" sldId="258"/>
            <ac:spMk id="2" creationId="{00000000-0000-0000-0000-000000000000}"/>
          </ac:spMkLst>
        </pc:spChg>
        <pc:spChg chg="add del">
          <ac:chgData name="Sundman, Patricia" userId="S::patricia.sundman@uconn.edu::3258750d-5a03-4fb5-b2d7-6e33171d66e1" providerId="AD" clId="Web-{D779F1CA-BE2E-409C-9664-A547247C619C}" dt="2018-05-30T14:07:25.126" v="131" actId="20577"/>
          <ac:spMkLst>
            <pc:docMk/>
            <pc:sldMk cId="1614589113" sldId="258"/>
            <ac:spMk id="7" creationId="{E0298F20-E104-4037-9C79-2C8DF852FA86}"/>
          </ac:spMkLst>
        </pc:spChg>
        <pc:spChg chg="add del">
          <ac:chgData name="Sundman, Patricia" userId="S::patricia.sundman@uconn.edu::3258750d-5a03-4fb5-b2d7-6e33171d66e1" providerId="AD" clId="Web-{D779F1CA-BE2E-409C-9664-A547247C619C}" dt="2018-05-30T14:07:27.719" v="133" actId="20577"/>
          <ac:spMkLst>
            <pc:docMk/>
            <pc:sldMk cId="1614589113" sldId="258"/>
            <ac:spMk id="9" creationId="{432691CC-4AB8-48AF-B822-EBF7F4E9E6CD}"/>
          </ac:spMkLst>
        </pc:spChg>
        <pc:spChg chg="add del">
          <ac:chgData name="Sundman, Patricia" userId="S::patricia.sundman@uconn.edu::3258750d-5a03-4fb5-b2d7-6e33171d66e1" providerId="AD" clId="Web-{D779F1CA-BE2E-409C-9664-A547247C619C}" dt="2018-05-30T14:07:22.766" v="129" actId="20577"/>
          <ac:spMkLst>
            <pc:docMk/>
            <pc:sldMk cId="1614589113" sldId="258"/>
            <ac:spMk id="10" creationId="{D6CF29CD-38B8-4924-BA11-6D60517487EF}"/>
          </ac:spMkLst>
        </pc:spChg>
        <pc:spChg chg="add del">
          <ac:chgData name="Sundman, Patricia" userId="S::patricia.sundman@uconn.edu::3258750d-5a03-4fb5-b2d7-6e33171d66e1" providerId="AD" clId="Web-{D779F1CA-BE2E-409C-9664-A547247C619C}" dt="2018-05-30T14:07:27.719" v="133" actId="20577"/>
          <ac:spMkLst>
            <pc:docMk/>
            <pc:sldMk cId="1614589113" sldId="258"/>
            <ac:spMk id="11" creationId="{D6A8E1B4-B839-4C58-B08A-F0B09458080B}"/>
          </ac:spMkLst>
        </pc:spChg>
        <pc:spChg chg="add del">
          <ac:chgData name="Sundman, Patricia" userId="S::patricia.sundman@uconn.edu::3258750d-5a03-4fb5-b2d7-6e33171d66e1" providerId="AD" clId="Web-{D779F1CA-BE2E-409C-9664-A547247C619C}" dt="2018-05-30T14:07:25.126" v="131" actId="20577"/>
          <ac:spMkLst>
            <pc:docMk/>
            <pc:sldMk cId="1614589113" sldId="258"/>
            <ac:spMk id="13" creationId="{61445B8C-D724-4F73-AB77-3CCE4E822C9D}"/>
          </ac:spMkLst>
        </pc:spChg>
        <pc:spChg chg="add del">
          <ac:chgData name="Sundman, Patricia" userId="S::patricia.sundman@uconn.edu::3258750d-5a03-4fb5-b2d7-6e33171d66e1" providerId="AD" clId="Web-{D779F1CA-BE2E-409C-9664-A547247C619C}" dt="2018-05-30T14:07:27.719" v="133" actId="20577"/>
          <ac:spMkLst>
            <pc:docMk/>
            <pc:sldMk cId="1614589113" sldId="258"/>
            <ac:spMk id="16" creationId="{ED6F6E39-27F4-426A-BDD2-C8BDFB511510}"/>
          </ac:spMkLst>
        </pc:spChg>
        <pc:spChg chg="add del">
          <ac:chgData name="Sundman, Patricia" userId="S::patricia.sundman@uconn.edu::3258750d-5a03-4fb5-b2d7-6e33171d66e1" providerId="AD" clId="Web-{D779F1CA-BE2E-409C-9664-A547247C619C}" dt="2018-05-30T14:07:34.266" v="135" actId="20577"/>
          <ac:spMkLst>
            <pc:docMk/>
            <pc:sldMk cId="1614589113" sldId="258"/>
            <ac:spMk id="17" creationId="{99899462-FC16-43B0-966B-FCA263450716}"/>
          </ac:spMkLst>
        </pc:spChg>
        <pc:spChg chg="add del">
          <ac:chgData name="Sundman, Patricia" userId="S::patricia.sundman@uconn.edu::3258750d-5a03-4fb5-b2d7-6e33171d66e1" providerId="AD" clId="Web-{D779F1CA-BE2E-409C-9664-A547247C619C}" dt="2018-05-30T14:07:34.266" v="135" actId="20577"/>
          <ac:spMkLst>
            <pc:docMk/>
            <pc:sldMk cId="1614589113" sldId="258"/>
            <ac:spMk id="20" creationId="{C534D9ED-6633-40AE-9AD6-F5F8FF876E26}"/>
          </ac:spMkLst>
        </pc:spChg>
        <pc:spChg chg="add mod">
          <ac:chgData name="Sundman, Patricia" userId="S::patricia.sundman@uconn.edu::3258750d-5a03-4fb5-b2d7-6e33171d66e1" providerId="AD" clId="Web-{D779F1CA-BE2E-409C-9664-A547247C619C}" dt="2018-05-30T14:19:30.146" v="201" actId="20577"/>
          <ac:spMkLst>
            <pc:docMk/>
            <pc:sldMk cId="1614589113" sldId="258"/>
            <ac:spMk id="22" creationId="{823AC064-BC96-4F32-8AE1-B2FD38754823}"/>
          </ac:spMkLst>
        </pc:spChg>
        <pc:picChg chg="add del mod ord">
          <ac:chgData name="Sundman, Patricia" userId="S::patricia.sundman@uconn.edu::3258750d-5a03-4fb5-b2d7-6e33171d66e1" providerId="AD" clId="Web-{D779F1CA-BE2E-409C-9664-A547247C619C}" dt="2018-05-30T14:07:34.344" v="136" actId="20577"/>
          <ac:picMkLst>
            <pc:docMk/>
            <pc:sldMk cId="1614589113" sldId="258"/>
            <ac:picMk id="4" creationId="{00000000-0000-0000-0000-000000000000}"/>
          </ac:picMkLst>
        </pc:picChg>
        <pc:picChg chg="mod ord">
          <ac:chgData name="Sundman, Patricia" userId="S::patricia.sundman@uconn.edu::3258750d-5a03-4fb5-b2d7-6e33171d66e1" providerId="AD" clId="Web-{D779F1CA-BE2E-409C-9664-A547247C619C}" dt="2018-05-30T14:07:34.344" v="136" actId="20577"/>
          <ac:picMkLst>
            <pc:docMk/>
            <pc:sldMk cId="1614589113" sldId="258"/>
            <ac:picMk id="5" creationId="{00000000-0000-0000-0000-000000000000}"/>
          </ac:picMkLst>
        </pc:picChg>
        <pc:picChg chg="add del">
          <ac:chgData name="Sundman, Patricia" userId="S::patricia.sundman@uconn.edu::3258750d-5a03-4fb5-b2d7-6e33171d66e1" providerId="AD" clId="Web-{D779F1CA-BE2E-409C-9664-A547247C619C}" dt="2018-05-30T14:07:25.126" v="131" actId="20577"/>
          <ac:picMkLst>
            <pc:docMk/>
            <pc:sldMk cId="1614589113" sldId="258"/>
            <ac:picMk id="8" creationId="{00000000-0000-0000-0000-000000000000}"/>
          </ac:picMkLst>
        </pc:picChg>
        <pc:picChg chg="add del">
          <ac:chgData name="Sundman, Patricia" userId="S::patricia.sundman@uconn.edu::3258750d-5a03-4fb5-b2d7-6e33171d66e1" providerId="AD" clId="Web-{D779F1CA-BE2E-409C-9664-A547247C619C}" dt="2018-05-30T14:07:27.719" v="133" actId="20577"/>
          <ac:picMkLst>
            <pc:docMk/>
            <pc:sldMk cId="1614589113" sldId="258"/>
            <ac:picMk id="14" creationId="{00000000-0000-0000-0000-000000000000}"/>
          </ac:picMkLst>
        </pc:picChg>
        <pc:picChg chg="add del">
          <ac:chgData name="Sundman, Patricia" userId="S::patricia.sundman@uconn.edu::3258750d-5a03-4fb5-b2d7-6e33171d66e1" providerId="AD" clId="Web-{D779F1CA-BE2E-409C-9664-A547247C619C}" dt="2018-05-30T14:07:34.266" v="135" actId="20577"/>
          <ac:picMkLst>
            <pc:docMk/>
            <pc:sldMk cId="1614589113" sldId="258"/>
            <ac:picMk id="19" creationId="{00000000-0000-0000-0000-000000000000}"/>
          </ac:picMkLst>
        </pc:picChg>
        <pc:cxnChg chg="add del">
          <ac:chgData name="Sundman, Patricia" userId="S::patricia.sundman@uconn.edu::3258750d-5a03-4fb5-b2d7-6e33171d66e1" providerId="AD" clId="Web-{D779F1CA-BE2E-409C-9664-A547247C619C}" dt="2018-05-30T14:07:22.766" v="129" actId="20577"/>
          <ac:cxnSpMkLst>
            <pc:docMk/>
            <pc:sldMk cId="1614589113" sldId="258"/>
            <ac:cxnSpMk id="12" creationId="{3D83F26F-C55B-4A92-9AFF-4894D14E27C5}"/>
          </ac:cxnSpMkLst>
        </pc:cxnChg>
        <pc:cxnChg chg="add del">
          <ac:chgData name="Sundman, Patricia" userId="S::patricia.sundman@uconn.edu::3258750d-5a03-4fb5-b2d7-6e33171d66e1" providerId="AD" clId="Web-{D779F1CA-BE2E-409C-9664-A547247C619C}" dt="2018-05-30T14:07:25.126" v="131" actId="20577"/>
          <ac:cxnSpMkLst>
            <pc:docMk/>
            <pc:sldMk cId="1614589113" sldId="258"/>
            <ac:cxnSpMk id="15" creationId="{99905336-A7CD-4C75-9E77-C704674F4047}"/>
          </ac:cxnSpMkLst>
        </pc:cxnChg>
        <pc:cxnChg chg="add del">
          <ac:chgData name="Sundman, Patricia" userId="S::patricia.sundman@uconn.edu::3258750d-5a03-4fb5-b2d7-6e33171d66e1" providerId="AD" clId="Web-{D779F1CA-BE2E-409C-9664-A547247C619C}" dt="2018-05-30T14:07:34.266" v="135" actId="20577"/>
          <ac:cxnSpMkLst>
            <pc:docMk/>
            <pc:sldMk cId="1614589113" sldId="258"/>
            <ac:cxnSpMk id="18" creationId="{AAFEA932-2DF1-410C-A00A-7A1E7DBF7511}"/>
          </ac:cxnSpMkLst>
        </pc:cxnChg>
        <pc:cxnChg chg="add">
          <ac:chgData name="Sundman, Patricia" userId="S::patricia.sundman@uconn.edu::3258750d-5a03-4fb5-b2d7-6e33171d66e1" providerId="AD" clId="Web-{D779F1CA-BE2E-409C-9664-A547247C619C}" dt="2018-05-30T14:07:34.344" v="136" actId="20577"/>
          <ac:cxnSpMkLst>
            <pc:docMk/>
            <pc:sldMk cId="1614589113" sldId="258"/>
            <ac:cxnSpMk id="21" creationId="{DB146403-F3D6-484B-B2ED-97F9565D0370}"/>
          </ac:cxnSpMkLst>
        </pc:cxnChg>
        <pc:cxnChg chg="add">
          <ac:chgData name="Sundman, Patricia" userId="S::patricia.sundman@uconn.edu::3258750d-5a03-4fb5-b2d7-6e33171d66e1" providerId="AD" clId="Web-{D779F1CA-BE2E-409C-9664-A547247C619C}" dt="2018-05-30T14:07:34.344" v="136" actId="20577"/>
          <ac:cxnSpMkLst>
            <pc:docMk/>
            <pc:sldMk cId="1614589113" sldId="258"/>
            <ac:cxnSpMk id="23" creationId="{7E7C77BC-7138-40B1-A15B-20F57A494629}"/>
          </ac:cxnSpMkLst>
        </pc:cxnChg>
      </pc:sldChg>
      <pc:sldChg chg="addSp delSp modSp mod setBg setClrOvrMap">
        <pc:chgData name="Sundman, Patricia" userId="S::patricia.sundman@uconn.edu::3258750d-5a03-4fb5-b2d7-6e33171d66e1" providerId="AD" clId="Web-{D779F1CA-BE2E-409C-9664-A547247C619C}" dt="2018-05-30T14:21:21.928" v="209" actId="20577"/>
        <pc:sldMkLst>
          <pc:docMk/>
          <pc:sldMk cId="2514702362" sldId="259"/>
        </pc:sldMkLst>
        <pc:spChg chg="mod ord">
          <ac:chgData name="Sundman, Patricia" userId="S::patricia.sundman@uconn.edu::3258750d-5a03-4fb5-b2d7-6e33171d66e1" providerId="AD" clId="Web-{D779F1CA-BE2E-409C-9664-A547247C619C}" dt="2018-05-30T14:21:21.928" v="209" actId="20577"/>
          <ac:spMkLst>
            <pc:docMk/>
            <pc:sldMk cId="2514702362" sldId="259"/>
            <ac:spMk id="2" creationId="{00000000-0000-0000-0000-000000000000}"/>
          </ac:spMkLst>
        </pc:spChg>
        <pc:spChg chg="add del">
          <ac:chgData name="Sundman, Patricia" userId="S::patricia.sundman@uconn.edu::3258750d-5a03-4fb5-b2d7-6e33171d66e1" providerId="AD" clId="Web-{D779F1CA-BE2E-409C-9664-A547247C619C}" dt="2018-05-30T14:06:56.235" v="124" actId="20577"/>
          <ac:spMkLst>
            <pc:docMk/>
            <pc:sldMk cId="2514702362" sldId="259"/>
            <ac:spMk id="6" creationId="{F73FCEB7-CD02-4399-BA74-12D9191D6F72}"/>
          </ac:spMkLst>
        </pc:spChg>
        <pc:spChg chg="add del">
          <ac:chgData name="Sundman, Patricia" userId="S::patricia.sundman@uconn.edu::3258750d-5a03-4fb5-b2d7-6e33171d66e1" providerId="AD" clId="Web-{D779F1CA-BE2E-409C-9664-A547247C619C}" dt="2018-05-30T14:06:59.829" v="126" actId="20577"/>
          <ac:spMkLst>
            <pc:docMk/>
            <pc:sldMk cId="2514702362" sldId="259"/>
            <ac:spMk id="8" creationId="{4F74D28C-3268-4E35-8EE1-D92CB4A85A7D}"/>
          </ac:spMkLst>
        </pc:spChg>
        <pc:spChg chg="add del">
          <ac:chgData name="Sundman, Patricia" userId="S::patricia.sundman@uconn.edu::3258750d-5a03-4fb5-b2d7-6e33171d66e1" providerId="AD" clId="Web-{D779F1CA-BE2E-409C-9664-A547247C619C}" dt="2018-05-30T14:06:51.969" v="122" actId="20577"/>
          <ac:spMkLst>
            <pc:docMk/>
            <pc:sldMk cId="2514702362" sldId="259"/>
            <ac:spMk id="9" creationId="{CC8FAA35-B6A1-4913-B241-2534E8F85578}"/>
          </ac:spMkLst>
        </pc:spChg>
        <pc:spChg chg="add del">
          <ac:chgData name="Sundman, Patricia" userId="S::patricia.sundman@uconn.edu::3258750d-5a03-4fb5-b2d7-6e33171d66e1" providerId="AD" clId="Web-{D779F1CA-BE2E-409C-9664-A547247C619C}" dt="2018-05-30T14:06:56.235" v="124" actId="20577"/>
          <ac:spMkLst>
            <pc:docMk/>
            <pc:sldMk cId="2514702362" sldId="259"/>
            <ac:spMk id="11" creationId="{AB45A142-4255-493C-8284-5D566C121B10}"/>
          </ac:spMkLst>
        </pc:spChg>
        <pc:spChg chg="add del">
          <ac:chgData name="Sundman, Patricia" userId="S::patricia.sundman@uconn.edu::3258750d-5a03-4fb5-b2d7-6e33171d66e1" providerId="AD" clId="Web-{D779F1CA-BE2E-409C-9664-A547247C619C}" dt="2018-05-30T14:06:51.969" v="122" actId="20577"/>
          <ac:spMkLst>
            <pc:docMk/>
            <pc:sldMk cId="2514702362" sldId="259"/>
            <ac:spMk id="12" creationId="{CF62D2A7-8207-488C-9F46-316BA81A16C8}"/>
          </ac:spMkLst>
        </pc:spChg>
        <pc:spChg chg="add del">
          <ac:chgData name="Sundman, Patricia" userId="S::patricia.sundman@uconn.edu::3258750d-5a03-4fb5-b2d7-6e33171d66e1" providerId="AD" clId="Web-{D779F1CA-BE2E-409C-9664-A547247C619C}" dt="2018-05-30T14:06:59.829" v="126" actId="20577"/>
          <ac:spMkLst>
            <pc:docMk/>
            <pc:sldMk cId="2514702362" sldId="259"/>
            <ac:spMk id="14" creationId="{048AD7A4-E2C7-4C50-8A42-45C5E317D88D}"/>
          </ac:spMkLst>
        </pc:spChg>
        <pc:spChg chg="add del">
          <ac:chgData name="Sundman, Patricia" userId="S::patricia.sundman@uconn.edu::3258750d-5a03-4fb5-b2d7-6e33171d66e1" providerId="AD" clId="Web-{D779F1CA-BE2E-409C-9664-A547247C619C}" dt="2018-05-30T14:07:50.188" v="138" actId="20577"/>
          <ac:spMkLst>
            <pc:docMk/>
            <pc:sldMk cId="2514702362" sldId="259"/>
            <ac:spMk id="15" creationId="{3BAF1561-20C4-41FD-A35F-BF2B9E727F3E}"/>
          </ac:spMkLst>
        </pc:spChg>
        <pc:spChg chg="add del">
          <ac:chgData name="Sundman, Patricia" userId="S::patricia.sundman@uconn.edu::3258750d-5a03-4fb5-b2d7-6e33171d66e1" providerId="AD" clId="Web-{D779F1CA-BE2E-409C-9664-A547247C619C}" dt="2018-05-30T14:07:50.188" v="138" actId="20577"/>
          <ac:spMkLst>
            <pc:docMk/>
            <pc:sldMk cId="2514702362" sldId="259"/>
            <ac:spMk id="17" creationId="{839DC788-B140-4F3E-A91E-CB3E70ED940A}"/>
          </ac:spMkLst>
        </pc:spChg>
        <pc:spChg chg="add del mod">
          <ac:chgData name="Sundman, Patricia" userId="S::patricia.sundman@uconn.edu::3258750d-5a03-4fb5-b2d7-6e33171d66e1" providerId="AD" clId="Web-{D779F1CA-BE2E-409C-9664-A547247C619C}" dt="2018-05-30T14:07:50.188" v="138" actId="20577"/>
          <ac:spMkLst>
            <pc:docMk/>
            <pc:sldMk cId="2514702362" sldId="259"/>
            <ac:spMk id="21" creationId="{D2519448-7C71-42EE-8BB4-6996AA6477FD}"/>
          </ac:spMkLst>
        </pc:spChg>
        <pc:spChg chg="add">
          <ac:chgData name="Sundman, Patricia" userId="S::patricia.sundman@uconn.edu::3258750d-5a03-4fb5-b2d7-6e33171d66e1" providerId="AD" clId="Web-{D779F1CA-BE2E-409C-9664-A547247C619C}" dt="2018-05-30T14:07:50.188" v="138" actId="20577"/>
          <ac:spMkLst>
            <pc:docMk/>
            <pc:sldMk cId="2514702362" sldId="259"/>
            <ac:spMk id="25" creationId="{F73FCEB7-CD02-4399-BA74-12D9191D6F72}"/>
          </ac:spMkLst>
        </pc:spChg>
        <pc:spChg chg="add mod">
          <ac:chgData name="Sundman, Patricia" userId="S::patricia.sundman@uconn.edu::3258750d-5a03-4fb5-b2d7-6e33171d66e1" providerId="AD" clId="Web-{D779F1CA-BE2E-409C-9664-A547247C619C}" dt="2018-05-30T14:19:19.693" v="200" actId="20577"/>
          <ac:spMkLst>
            <pc:docMk/>
            <pc:sldMk cId="2514702362" sldId="259"/>
            <ac:spMk id="27" creationId="{AB45A142-4255-493C-8284-5D566C121B10}"/>
          </ac:spMkLst>
        </pc:spChg>
        <pc:picChg chg="add del">
          <ac:chgData name="Sundman, Patricia" userId="S::patricia.sundman@uconn.edu::3258750d-5a03-4fb5-b2d7-6e33171d66e1" providerId="AD" clId="Web-{D779F1CA-BE2E-409C-9664-A547247C619C}" dt="2018-05-30T14:06:51.969" v="122" actId="20577"/>
          <ac:picMkLst>
            <pc:docMk/>
            <pc:sldMk cId="2514702362" sldId="259"/>
            <ac:picMk id="7" creationId="{00000000-0000-0000-0000-000000000000}"/>
          </ac:picMkLst>
        </pc:picChg>
        <pc:picChg chg="add del">
          <ac:chgData name="Sundman, Patricia" userId="S::patricia.sundman@uconn.edu::3258750d-5a03-4fb5-b2d7-6e33171d66e1" providerId="AD" clId="Web-{D779F1CA-BE2E-409C-9664-A547247C619C}" dt="2018-05-30T14:06:59.829" v="126" actId="20577"/>
          <ac:picMkLst>
            <pc:docMk/>
            <pc:sldMk cId="2514702362" sldId="259"/>
            <ac:picMk id="10" creationId="{00000000-0000-0000-0000-000000000000}"/>
          </ac:picMkLst>
        </pc:picChg>
        <pc:picChg chg="add del">
          <ac:chgData name="Sundman, Patricia" userId="S::patricia.sundman@uconn.edu::3258750d-5a03-4fb5-b2d7-6e33171d66e1" providerId="AD" clId="Web-{D779F1CA-BE2E-409C-9664-A547247C619C}" dt="2018-05-30T14:07:50.188" v="138" actId="20577"/>
          <ac:picMkLst>
            <pc:docMk/>
            <pc:sldMk cId="2514702362" sldId="259"/>
            <ac:picMk id="18" creationId="{00000000-0000-0000-0000-000000000000}"/>
          </ac:picMkLst>
        </pc:picChg>
        <pc:picChg chg="add del mod">
          <ac:chgData name="Sundman, Patricia" userId="S::patricia.sundman@uconn.edu::3258750d-5a03-4fb5-b2d7-6e33171d66e1" providerId="AD" clId="Web-{D779F1CA-BE2E-409C-9664-A547247C619C}" dt="2018-05-30T14:06:59.985" v="127" actId="20577"/>
          <ac:picMkLst>
            <pc:docMk/>
            <pc:sldMk cId="2514702362" sldId="259"/>
            <ac:picMk id="20" creationId="{00000000-0000-0000-0000-000000000000}"/>
          </ac:picMkLst>
        </pc:picChg>
        <pc:picChg chg="add">
          <ac:chgData name="Sundman, Patricia" userId="S::patricia.sundman@uconn.edu::3258750d-5a03-4fb5-b2d7-6e33171d66e1" providerId="AD" clId="Web-{D779F1CA-BE2E-409C-9664-A547247C619C}" dt="2018-05-30T14:07:50.188" v="138" actId="20577"/>
          <ac:picMkLst>
            <pc:docMk/>
            <pc:sldMk cId="2514702362" sldId="259"/>
            <ac:picMk id="22" creationId="{00000000-0000-0000-0000-000000000000}"/>
          </ac:picMkLst>
        </pc:picChg>
        <pc:cxnChg chg="add del">
          <ac:chgData name="Sundman, Patricia" userId="S::patricia.sundman@uconn.edu::3258750d-5a03-4fb5-b2d7-6e33171d66e1" providerId="AD" clId="Web-{D779F1CA-BE2E-409C-9664-A547247C619C}" dt="2018-05-30T14:06:56.235" v="124" actId="20577"/>
          <ac:cxnSpMkLst>
            <pc:docMk/>
            <pc:sldMk cId="2514702362" sldId="259"/>
            <ac:cxnSpMk id="13" creationId="{38FB9660-F42F-4313-BBC4-47C007FE484C}"/>
          </ac:cxnSpMkLst>
        </pc:cxnChg>
        <pc:cxnChg chg="add del">
          <ac:chgData name="Sundman, Patricia" userId="S::patricia.sundman@uconn.edu::3258750d-5a03-4fb5-b2d7-6e33171d66e1" providerId="AD" clId="Web-{D779F1CA-BE2E-409C-9664-A547247C619C}" dt="2018-05-30T14:07:50.188" v="138" actId="20577"/>
          <ac:cxnSpMkLst>
            <pc:docMk/>
            <pc:sldMk cId="2514702362" sldId="259"/>
            <ac:cxnSpMk id="16" creationId="{FC18D930-0EEE-448F-ABF1-2AA3C83DA552}"/>
          </ac:cxnSpMkLst>
        </pc:cxnChg>
        <pc:cxnChg chg="add">
          <ac:chgData name="Sundman, Patricia" userId="S::patricia.sundman@uconn.edu::3258750d-5a03-4fb5-b2d7-6e33171d66e1" providerId="AD" clId="Web-{D779F1CA-BE2E-409C-9664-A547247C619C}" dt="2018-05-30T14:07:50.188" v="138" actId="20577"/>
          <ac:cxnSpMkLst>
            <pc:docMk/>
            <pc:sldMk cId="2514702362" sldId="259"/>
            <ac:cxnSpMk id="29" creationId="{38FB9660-F42F-4313-BBC4-47C007FE484C}"/>
          </ac:cxnSpMkLst>
        </pc:cxnChg>
      </pc:sldChg>
      <pc:sldChg chg="addSp modSp mod setBg setClrOvrMap">
        <pc:chgData name="Sundman, Patricia" userId="S::patricia.sundman@uconn.edu::3258750d-5a03-4fb5-b2d7-6e33171d66e1" providerId="AD" clId="Web-{D779F1CA-BE2E-409C-9664-A547247C619C}" dt="2018-05-30T14:21:50.944" v="218" actId="20577"/>
        <pc:sldMkLst>
          <pc:docMk/>
          <pc:sldMk cId="1713687944" sldId="260"/>
        </pc:sldMkLst>
        <pc:spChg chg="mod ord">
          <ac:chgData name="Sundman, Patricia" userId="S::patricia.sundman@uconn.edu::3258750d-5a03-4fb5-b2d7-6e33171d66e1" providerId="AD" clId="Web-{D779F1CA-BE2E-409C-9664-A547247C619C}" dt="2018-05-30T14:21:50.944" v="218" actId="20577"/>
          <ac:spMkLst>
            <pc:docMk/>
            <pc:sldMk cId="1713687944" sldId="260"/>
            <ac:spMk id="2" creationId="{00000000-0000-0000-0000-000000000000}"/>
          </ac:spMkLst>
        </pc:spChg>
        <pc:spChg chg="add">
          <ac:chgData name="Sundman, Patricia" userId="S::patricia.sundman@uconn.edu::3258750d-5a03-4fb5-b2d7-6e33171d66e1" providerId="AD" clId="Web-{D779F1CA-BE2E-409C-9664-A547247C619C}" dt="2018-05-30T14:07:40.032" v="137" actId="20577"/>
          <ac:spMkLst>
            <pc:docMk/>
            <pc:sldMk cId="1713687944" sldId="260"/>
            <ac:spMk id="9" creationId="{F73FCEB7-CD02-4399-BA74-12D9191D6F72}"/>
          </ac:spMkLst>
        </pc:spChg>
        <pc:spChg chg="add mod">
          <ac:chgData name="Sundman, Patricia" userId="S::patricia.sundman@uconn.edu::3258750d-5a03-4fb5-b2d7-6e33171d66e1" providerId="AD" clId="Web-{D779F1CA-BE2E-409C-9664-A547247C619C}" dt="2018-05-30T14:19:39.490" v="202" actId="20577"/>
          <ac:spMkLst>
            <pc:docMk/>
            <pc:sldMk cId="1713687944" sldId="260"/>
            <ac:spMk id="11" creationId="{AB45A142-4255-493C-8284-5D566C121B10}"/>
          </ac:spMkLst>
        </pc:spChg>
        <pc:picChg chg="mod">
          <ac:chgData name="Sundman, Patricia" userId="S::patricia.sundman@uconn.edu::3258750d-5a03-4fb5-b2d7-6e33171d66e1" providerId="AD" clId="Web-{D779F1CA-BE2E-409C-9664-A547247C619C}" dt="2018-05-30T14:14:17.613" v="170" actId="14100"/>
          <ac:picMkLst>
            <pc:docMk/>
            <pc:sldMk cId="1713687944" sldId="260"/>
            <ac:picMk id="4" creationId="{00000000-0000-0000-0000-000000000000}"/>
          </ac:picMkLst>
        </pc:picChg>
        <pc:cxnChg chg="add">
          <ac:chgData name="Sundman, Patricia" userId="S::patricia.sundman@uconn.edu::3258750d-5a03-4fb5-b2d7-6e33171d66e1" providerId="AD" clId="Web-{D779F1CA-BE2E-409C-9664-A547247C619C}" dt="2018-05-30T14:07:40.032" v="137" actId="20577"/>
          <ac:cxnSpMkLst>
            <pc:docMk/>
            <pc:sldMk cId="1713687944" sldId="260"/>
            <ac:cxnSpMk id="13" creationId="{38FB9660-F42F-4313-BBC4-47C007FE484C}"/>
          </ac:cxnSpMkLst>
        </pc:cxnChg>
      </pc:sldChg>
      <pc:sldChg chg="addSp delSp modSp mod setBg setClrOvrMap">
        <pc:chgData name="Sundman, Patricia" userId="S::patricia.sundman@uconn.edu::3258750d-5a03-4fb5-b2d7-6e33171d66e1" providerId="AD" clId="Web-{D779F1CA-BE2E-409C-9664-A547247C619C}" dt="2018-05-30T14:21:55.444" v="221" actId="20577"/>
        <pc:sldMkLst>
          <pc:docMk/>
          <pc:sldMk cId="3953338278" sldId="261"/>
        </pc:sldMkLst>
        <pc:spChg chg="mod">
          <ac:chgData name="Sundman, Patricia" userId="S::patricia.sundman@uconn.edu::3258750d-5a03-4fb5-b2d7-6e33171d66e1" providerId="AD" clId="Web-{D779F1CA-BE2E-409C-9664-A547247C619C}" dt="2018-05-30T14:21:55.444" v="221" actId="20577"/>
          <ac:spMkLst>
            <pc:docMk/>
            <pc:sldMk cId="3953338278" sldId="261"/>
            <ac:spMk id="2" creationId="{00000000-0000-0000-0000-000000000000}"/>
          </ac:spMkLst>
        </pc:spChg>
        <pc:spChg chg="add">
          <ac:chgData name="Sundman, Patricia" userId="S::patricia.sundman@uconn.edu::3258750d-5a03-4fb5-b2d7-6e33171d66e1" providerId="AD" clId="Web-{D779F1CA-BE2E-409C-9664-A547247C619C}" dt="2018-05-30T14:08:05.251" v="139" actId="20577"/>
          <ac:spMkLst>
            <pc:docMk/>
            <pc:sldMk cId="3953338278" sldId="261"/>
            <ac:spMk id="9" creationId="{F73FCEB7-CD02-4399-BA74-12D9191D6F72}"/>
          </ac:spMkLst>
        </pc:spChg>
        <pc:spChg chg="add mod">
          <ac:chgData name="Sundman, Patricia" userId="S::patricia.sundman@uconn.edu::3258750d-5a03-4fb5-b2d7-6e33171d66e1" providerId="AD" clId="Web-{D779F1CA-BE2E-409C-9664-A547247C619C}" dt="2018-05-30T14:19:45.459" v="203" actId="20577"/>
          <ac:spMkLst>
            <pc:docMk/>
            <pc:sldMk cId="3953338278" sldId="261"/>
            <ac:spMk id="11" creationId="{AB45A142-4255-493C-8284-5D566C121B10}"/>
          </ac:spMkLst>
        </pc:spChg>
        <pc:picChg chg="del">
          <ac:chgData name="Sundman, Patricia" userId="S::patricia.sundman@uconn.edu::3258750d-5a03-4fb5-b2d7-6e33171d66e1" providerId="AD" clId="Web-{D779F1CA-BE2E-409C-9664-A547247C619C}" dt="2018-05-30T13:31:53.034" v="45" actId="20577"/>
          <ac:picMkLst>
            <pc:docMk/>
            <pc:sldMk cId="3953338278" sldId="261"/>
            <ac:picMk id="3" creationId="{00000000-0000-0000-0000-000000000000}"/>
          </ac:picMkLst>
        </pc:picChg>
        <pc:picChg chg="add del mod ord">
          <ac:chgData name="Sundman, Patricia" userId="S::patricia.sundman@uconn.edu::3258750d-5a03-4fb5-b2d7-6e33171d66e1" providerId="AD" clId="Web-{D779F1CA-BE2E-409C-9664-A547247C619C}" dt="2018-05-30T14:12:31.003" v="146" actId="20577"/>
          <ac:picMkLst>
            <pc:docMk/>
            <pc:sldMk cId="3953338278" sldId="261"/>
            <ac:picMk id="4" creationId="{8798FB52-9E73-4DC5-AE13-EC5267CD07BE}"/>
          </ac:picMkLst>
        </pc:picChg>
        <pc:picChg chg="add mod">
          <ac:chgData name="Sundman, Patricia" userId="S::patricia.sundman@uconn.edu::3258750d-5a03-4fb5-b2d7-6e33171d66e1" providerId="AD" clId="Web-{D779F1CA-BE2E-409C-9664-A547247C619C}" dt="2018-05-30T14:13:21.206" v="161" actId="14100"/>
          <ac:picMkLst>
            <pc:docMk/>
            <pc:sldMk cId="3953338278" sldId="261"/>
            <ac:picMk id="6" creationId="{F3827F83-C194-45F6-8D6A-4A1881FFDEB0}"/>
          </ac:picMkLst>
        </pc:picChg>
        <pc:cxnChg chg="add">
          <ac:chgData name="Sundman, Patricia" userId="S::patricia.sundman@uconn.edu::3258750d-5a03-4fb5-b2d7-6e33171d66e1" providerId="AD" clId="Web-{D779F1CA-BE2E-409C-9664-A547247C619C}" dt="2018-05-30T14:08:05.251" v="139" actId="20577"/>
          <ac:cxnSpMkLst>
            <pc:docMk/>
            <pc:sldMk cId="3953338278" sldId="261"/>
            <ac:cxnSpMk id="13" creationId="{38FB9660-F42F-4313-BBC4-47C007FE484C}"/>
          </ac:cxnSpMkLst>
        </pc:cxnChg>
      </pc:sldChg>
      <pc:sldChg chg="addSp delSp modSp">
        <pc:chgData name="Sundman, Patricia" userId="S::patricia.sundman@uconn.edu::3258750d-5a03-4fb5-b2d7-6e33171d66e1" providerId="AD" clId="Web-{D779F1CA-BE2E-409C-9664-A547247C619C}" dt="2018-05-30T13:58:21.466" v="106" actId="14100"/>
        <pc:sldMkLst>
          <pc:docMk/>
          <pc:sldMk cId="3493869474" sldId="262"/>
        </pc:sldMkLst>
        <pc:spChg chg="del mod">
          <ac:chgData name="Sundman, Patricia" userId="S::patricia.sundman@uconn.edu::3258750d-5a03-4fb5-b2d7-6e33171d66e1" providerId="AD" clId="Web-{D779F1CA-BE2E-409C-9664-A547247C619C}" dt="2018-05-30T13:56:13.592" v="100" actId="14100"/>
          <ac:spMkLst>
            <pc:docMk/>
            <pc:sldMk cId="3493869474" sldId="262"/>
            <ac:spMk id="2" creationId="{00000000-0000-0000-0000-000000000000}"/>
          </ac:spMkLst>
        </pc:spChg>
        <pc:spChg chg="del mod">
          <ac:chgData name="Sundman, Patricia" userId="S::patricia.sundman@uconn.edu::3258750d-5a03-4fb5-b2d7-6e33171d66e1" providerId="AD" clId="Web-{D779F1CA-BE2E-409C-9664-A547247C619C}" dt="2018-05-30T13:56:02.293" v="98" actId="14100"/>
          <ac:spMkLst>
            <pc:docMk/>
            <pc:sldMk cId="3493869474" sldId="262"/>
            <ac:spMk id="3" creationId="{00000000-0000-0000-0000-000000000000}"/>
          </ac:spMkLst>
        </pc:spChg>
        <pc:spChg chg="add del mod">
          <ac:chgData name="Sundman, Patricia" userId="S::patricia.sundman@uconn.edu::3258750d-5a03-4fb5-b2d7-6e33171d66e1" providerId="AD" clId="Web-{D779F1CA-BE2E-409C-9664-A547247C619C}" dt="2018-05-30T13:56:07.231" v="99" actId="14100"/>
          <ac:spMkLst>
            <pc:docMk/>
            <pc:sldMk cId="3493869474" sldId="262"/>
            <ac:spMk id="8" creationId="{9BD52432-5D2D-4433-BF78-CB83DB4A6D6F}"/>
          </ac:spMkLst>
        </pc:spChg>
        <pc:picChg chg="del mod">
          <ac:chgData name="Sundman, Patricia" userId="S::patricia.sundman@uconn.edu::3258750d-5a03-4fb5-b2d7-6e33171d66e1" providerId="AD" clId="Web-{D779F1CA-BE2E-409C-9664-A547247C619C}" dt="2018-05-30T13:54:37.433" v="82" actId="14100"/>
          <ac:picMkLst>
            <pc:docMk/>
            <pc:sldMk cId="3493869474" sldId="262"/>
            <ac:picMk id="4" creationId="{00000000-0000-0000-0000-000000000000}"/>
          </ac:picMkLst>
        </pc:picChg>
        <pc:picChg chg="add del mod">
          <ac:chgData name="Sundman, Patricia" userId="S::patricia.sundman@uconn.edu::3258750d-5a03-4fb5-b2d7-6e33171d66e1" providerId="AD" clId="Web-{D779F1CA-BE2E-409C-9664-A547247C619C}" dt="2018-05-30T13:57:01.684" v="101" actId="14100"/>
          <ac:picMkLst>
            <pc:docMk/>
            <pc:sldMk cId="3493869474" sldId="262"/>
            <ac:picMk id="5" creationId="{A820B6E0-753F-4169-8C89-116E18DED672}"/>
          </ac:picMkLst>
        </pc:picChg>
        <pc:picChg chg="add mod">
          <ac:chgData name="Sundman, Patricia" userId="S::patricia.sundman@uconn.edu::3258750d-5a03-4fb5-b2d7-6e33171d66e1" providerId="AD" clId="Web-{D779F1CA-BE2E-409C-9664-A547247C619C}" dt="2018-05-30T13:58:21.466" v="106" actId="14100"/>
          <ac:picMkLst>
            <pc:docMk/>
            <pc:sldMk cId="3493869474" sldId="262"/>
            <ac:picMk id="9" creationId="{A5C05114-5F2C-4E87-99C4-9D03712BBAFB}"/>
          </ac:picMkLst>
        </pc:picChg>
      </pc:sldChg>
      <pc:sldChg chg="addSp modSp mod setBg">
        <pc:chgData name="Sundman, Patricia" userId="S::patricia.sundman@uconn.edu::3258750d-5a03-4fb5-b2d7-6e33171d66e1" providerId="AD" clId="Web-{D779F1CA-BE2E-409C-9664-A547247C619C}" dt="2018-05-30T14:22:06.678" v="224" actId="20577"/>
        <pc:sldMkLst>
          <pc:docMk/>
          <pc:sldMk cId="1658589705" sldId="263"/>
        </pc:sldMkLst>
        <pc:spChg chg="mod">
          <ac:chgData name="Sundman, Patricia" userId="S::patricia.sundman@uconn.edu::3258750d-5a03-4fb5-b2d7-6e33171d66e1" providerId="AD" clId="Web-{D779F1CA-BE2E-409C-9664-A547247C619C}" dt="2018-05-30T14:22:06.678" v="224" actId="20577"/>
          <ac:spMkLst>
            <pc:docMk/>
            <pc:sldMk cId="1658589705" sldId="263"/>
            <ac:spMk id="2" creationId="{00000000-0000-0000-0000-000000000000}"/>
          </ac:spMkLst>
        </pc:spChg>
        <pc:spChg chg="mod">
          <ac:chgData name="Sundman, Patricia" userId="S::patricia.sundman@uconn.edu::3258750d-5a03-4fb5-b2d7-6e33171d66e1" providerId="AD" clId="Web-{D779F1CA-BE2E-409C-9664-A547247C619C}" dt="2018-05-30T14:16:26.160" v="182" actId="20577"/>
          <ac:spMkLst>
            <pc:docMk/>
            <pc:sldMk cId="1658589705" sldId="263"/>
            <ac:spMk id="3" creationId="{00000000-0000-0000-0000-000000000000}"/>
          </ac:spMkLst>
        </pc:spChg>
        <pc:spChg chg="add mod">
          <ac:chgData name="Sundman, Patricia" userId="S::patricia.sundman@uconn.edu::3258750d-5a03-4fb5-b2d7-6e33171d66e1" providerId="AD" clId="Web-{D779F1CA-BE2E-409C-9664-A547247C619C}" dt="2018-05-30T14:19:52.365" v="204" actId="20577"/>
          <ac:spMkLst>
            <pc:docMk/>
            <pc:sldMk cId="1658589705" sldId="263"/>
            <ac:spMk id="9" creationId="{2643BE6C-86B7-4AB9-91E8-9B5DB45AC8EA}"/>
          </ac:spMkLst>
        </pc:spChg>
        <pc:picChg chg="mod ord">
          <ac:chgData name="Sundman, Patricia" userId="S::patricia.sundman@uconn.edu::3258750d-5a03-4fb5-b2d7-6e33171d66e1" providerId="AD" clId="Web-{D779F1CA-BE2E-409C-9664-A547247C619C}" dt="2018-05-30T14:16:49.582" v="189" actId="1076"/>
          <ac:picMkLst>
            <pc:docMk/>
            <pc:sldMk cId="1658589705" sldId="263"/>
            <ac:picMk id="4" creationId="{00000000-0000-0000-0000-000000000000}"/>
          </ac:picMkLst>
        </pc:picChg>
      </pc:sldChg>
      <pc:sldChg chg="addSp modSp">
        <pc:chgData name="Sundman, Patricia" userId="S::patricia.sundman@uconn.edu::3258750d-5a03-4fb5-b2d7-6e33171d66e1" providerId="AD" clId="Web-{D779F1CA-BE2E-409C-9664-A547247C619C}" dt="2018-05-30T14:22:40.116" v="230" actId="20577"/>
        <pc:sldMkLst>
          <pc:docMk/>
          <pc:sldMk cId="532534728" sldId="264"/>
        </pc:sldMkLst>
        <pc:spChg chg="mod">
          <ac:chgData name="Sundman, Patricia" userId="S::patricia.sundman@uconn.edu::3258750d-5a03-4fb5-b2d7-6e33171d66e1" providerId="AD" clId="Web-{D779F1CA-BE2E-409C-9664-A547247C619C}" dt="2018-05-30T14:22:40.116" v="230" actId="20577"/>
          <ac:spMkLst>
            <pc:docMk/>
            <pc:sldMk cId="532534728" sldId="264"/>
            <ac:spMk id="2" creationId="{00000000-0000-0000-0000-000000000000}"/>
          </ac:spMkLst>
        </pc:spChg>
        <pc:spChg chg="add mod">
          <ac:chgData name="Sundman, Patricia" userId="S::patricia.sundman@uconn.edu::3258750d-5a03-4fb5-b2d7-6e33171d66e1" providerId="AD" clId="Web-{D779F1CA-BE2E-409C-9664-A547247C619C}" dt="2018-05-30T13:26:23.469" v="39" actId="1076"/>
          <ac:spMkLst>
            <pc:docMk/>
            <pc:sldMk cId="532534728" sldId="264"/>
            <ac:spMk id="4" creationId="{A87BA6BD-AB12-408B-8174-7FF934C69193}"/>
          </ac:spMkLst>
        </pc:spChg>
      </pc:sldChg>
      <pc:sldChg chg="addSp delSp modSp mod setBg setClrOvrMap">
        <pc:chgData name="Sundman, Patricia" userId="S::patricia.sundman@uconn.edu::3258750d-5a03-4fb5-b2d7-6e33171d66e1" providerId="AD" clId="Web-{D779F1CA-BE2E-409C-9664-A547247C619C}" dt="2018-05-30T14:22:18.100" v="227" actId="20577"/>
        <pc:sldMkLst>
          <pc:docMk/>
          <pc:sldMk cId="2903814938" sldId="268"/>
        </pc:sldMkLst>
        <pc:spChg chg="mod ord">
          <ac:chgData name="Sundman, Patricia" userId="S::patricia.sundman@uconn.edu::3258750d-5a03-4fb5-b2d7-6e33171d66e1" providerId="AD" clId="Web-{D779F1CA-BE2E-409C-9664-A547247C619C}" dt="2018-05-30T14:22:18.100" v="227" actId="20577"/>
          <ac:spMkLst>
            <pc:docMk/>
            <pc:sldMk cId="2903814938" sldId="268"/>
            <ac:spMk id="2" creationId="{00000000-0000-0000-0000-000000000000}"/>
          </ac:spMkLst>
        </pc:spChg>
        <pc:spChg chg="add mod">
          <ac:chgData name="Sundman, Patricia" userId="S::patricia.sundman@uconn.edu::3258750d-5a03-4fb5-b2d7-6e33171d66e1" providerId="AD" clId="Web-{D779F1CA-BE2E-409C-9664-A547247C619C}" dt="2018-05-30T14:20:01.240" v="205" actId="20577"/>
          <ac:spMkLst>
            <pc:docMk/>
            <pc:sldMk cId="2903814938" sldId="268"/>
            <ac:spMk id="6" creationId="{823AC064-BC96-4F32-8AE1-B2FD38754823}"/>
          </ac:spMkLst>
        </pc:spChg>
        <pc:spChg chg="add del">
          <ac:chgData name="Sundman, Patricia" userId="S::patricia.sundman@uconn.edu::3258750d-5a03-4fb5-b2d7-6e33171d66e1" providerId="AD" clId="Web-{D779F1CA-BE2E-409C-9664-A547247C619C}" dt="2018-05-30T14:15:37.847" v="172" actId="20577"/>
          <ac:spMkLst>
            <pc:docMk/>
            <pc:sldMk cId="2903814938" sldId="268"/>
            <ac:spMk id="9" creationId="{F73FCEB7-CD02-4399-BA74-12D9191D6F72}"/>
          </ac:spMkLst>
        </pc:spChg>
        <pc:spChg chg="add del">
          <ac:chgData name="Sundman, Patricia" userId="S::patricia.sundman@uconn.edu::3258750d-5a03-4fb5-b2d7-6e33171d66e1" providerId="AD" clId="Web-{D779F1CA-BE2E-409C-9664-A547247C619C}" dt="2018-05-30T14:15:37.847" v="172" actId="20577"/>
          <ac:spMkLst>
            <pc:docMk/>
            <pc:sldMk cId="2903814938" sldId="268"/>
            <ac:spMk id="11" creationId="{AB45A142-4255-493C-8284-5D566C121B10}"/>
          </ac:spMkLst>
        </pc:spChg>
        <pc:picChg chg="mod">
          <ac:chgData name="Sundman, Patricia" userId="S::patricia.sundman@uconn.edu::3258750d-5a03-4fb5-b2d7-6e33171d66e1" providerId="AD" clId="Web-{D779F1CA-BE2E-409C-9664-A547247C619C}" dt="2018-05-30T14:16:13.566" v="181" actId="1076"/>
          <ac:picMkLst>
            <pc:docMk/>
            <pc:sldMk cId="2903814938" sldId="268"/>
            <ac:picMk id="4" creationId="{00000000-0000-0000-0000-000000000000}"/>
          </ac:picMkLst>
        </pc:picChg>
        <pc:cxnChg chg="add">
          <ac:chgData name="Sundman, Patricia" userId="S::patricia.sundman@uconn.edu::3258750d-5a03-4fb5-b2d7-6e33171d66e1" providerId="AD" clId="Web-{D779F1CA-BE2E-409C-9664-A547247C619C}" dt="2018-05-30T14:15:37.910" v="173" actId="20577"/>
          <ac:cxnSpMkLst>
            <pc:docMk/>
            <pc:sldMk cId="2903814938" sldId="268"/>
            <ac:cxnSpMk id="7" creationId="{7E7C77BC-7138-40B1-A15B-20F57A494629}"/>
          </ac:cxnSpMkLst>
        </pc:cxnChg>
        <pc:cxnChg chg="add del">
          <ac:chgData name="Sundman, Patricia" userId="S::patricia.sundman@uconn.edu::3258750d-5a03-4fb5-b2d7-6e33171d66e1" providerId="AD" clId="Web-{D779F1CA-BE2E-409C-9664-A547247C619C}" dt="2018-05-30T14:15:37.847" v="172" actId="20577"/>
          <ac:cxnSpMkLst>
            <pc:docMk/>
            <pc:sldMk cId="2903814938" sldId="268"/>
            <ac:cxnSpMk id="13" creationId="{38FB9660-F42F-4313-BBC4-47C007FE484C}"/>
          </ac:cxnSpMkLst>
        </pc:cxnChg>
      </pc:sldChg>
      <pc:sldChg chg="modSp">
        <pc:chgData name="Sundman, Patricia" userId="S::patricia.sundman@uconn.edu::3258750d-5a03-4fb5-b2d7-6e33171d66e1" providerId="AD" clId="Web-{D779F1CA-BE2E-409C-9664-A547247C619C}" dt="2018-05-30T13:41:01.022" v="72" actId="20577"/>
        <pc:sldMkLst>
          <pc:docMk/>
          <pc:sldMk cId="1704719956" sldId="270"/>
        </pc:sldMkLst>
        <pc:spChg chg="mod">
          <ac:chgData name="Sundman, Patricia" userId="S::patricia.sundman@uconn.edu::3258750d-5a03-4fb5-b2d7-6e33171d66e1" providerId="AD" clId="Web-{D779F1CA-BE2E-409C-9664-A547247C619C}" dt="2018-05-30T13:41:01.022" v="72" actId="20577"/>
          <ac:spMkLst>
            <pc:docMk/>
            <pc:sldMk cId="1704719956" sldId="270"/>
            <ac:spMk id="3" creationId="{00000000-0000-0000-0000-000000000000}"/>
          </ac:spMkLst>
        </pc:spChg>
      </pc:sldChg>
      <pc:sldChg chg="addSp delSp modSp mod setBg setClrOvrMap">
        <pc:chgData name="Sundman, Patricia" userId="S::patricia.sundman@uconn.edu::3258750d-5a03-4fb5-b2d7-6e33171d66e1" providerId="AD" clId="Web-{D779F1CA-BE2E-409C-9664-A547247C619C}" dt="2018-05-30T14:21:04.647" v="206" actId="20577"/>
        <pc:sldMkLst>
          <pc:docMk/>
          <pc:sldMk cId="3145819947" sldId="274"/>
        </pc:sldMkLst>
        <pc:spChg chg="mod">
          <ac:chgData name="Sundman, Patricia" userId="S::patricia.sundman@uconn.edu::3258750d-5a03-4fb5-b2d7-6e33171d66e1" providerId="AD" clId="Web-{D779F1CA-BE2E-409C-9664-A547247C619C}" dt="2018-05-30T14:06:18.485" v="120" actId="20577"/>
          <ac:spMkLst>
            <pc:docMk/>
            <pc:sldMk cId="3145819947" sldId="274"/>
            <ac:spMk id="2" creationId="{00000000-0000-0000-0000-000000000000}"/>
          </ac:spMkLst>
        </pc:spChg>
        <pc:spChg chg="mod">
          <ac:chgData name="Sundman, Patricia" userId="S::patricia.sundman@uconn.edu::3258750d-5a03-4fb5-b2d7-6e33171d66e1" providerId="AD" clId="Web-{D779F1CA-BE2E-409C-9664-A547247C619C}" dt="2018-05-30T14:21:04.647" v="206" actId="20577"/>
          <ac:spMkLst>
            <pc:docMk/>
            <pc:sldMk cId="3145819947" sldId="274"/>
            <ac:spMk id="3" creationId="{00000000-0000-0000-0000-000000000000}"/>
          </ac:spMkLst>
        </pc:spChg>
        <pc:spChg chg="add">
          <ac:chgData name="Sundman, Patricia" userId="S::patricia.sundman@uconn.edu::3258750d-5a03-4fb5-b2d7-6e33171d66e1" providerId="AD" clId="Web-{D779F1CA-BE2E-409C-9664-A547247C619C}" dt="2018-05-30T14:06:18.485" v="120" actId="20577"/>
          <ac:spMkLst>
            <pc:docMk/>
            <pc:sldMk cId="3145819947" sldId="274"/>
            <ac:spMk id="6" creationId="{CF62D2A7-8207-488C-9F46-316BA81A16C8}"/>
          </ac:spMkLst>
        </pc:spChg>
        <pc:spChg chg="add del">
          <ac:chgData name="Sundman, Patricia" userId="S::patricia.sundman@uconn.edu::3258750d-5a03-4fb5-b2d7-6e33171d66e1" providerId="AD" clId="Web-{D779F1CA-BE2E-409C-9664-A547247C619C}" dt="2018-05-30T14:05:14.578" v="109" actId="20577"/>
          <ac:spMkLst>
            <pc:docMk/>
            <pc:sldMk cId="3145819947" sldId="274"/>
            <ac:spMk id="9" creationId="{CF62D2A7-8207-488C-9F46-316BA81A16C8}"/>
          </ac:spMkLst>
        </pc:spChg>
        <pc:picChg chg="add mod ord">
          <ac:chgData name="Sundman, Patricia" userId="S::patricia.sundman@uconn.edu::3258750d-5a03-4fb5-b2d7-6e33171d66e1" providerId="AD" clId="Web-{D779F1CA-BE2E-409C-9664-A547247C619C}" dt="2018-05-30T14:08:47.970" v="145" actId="14100"/>
          <ac:picMkLst>
            <pc:docMk/>
            <pc:sldMk cId="3145819947" sldId="274"/>
            <ac:picMk id="4" creationId="{CC8B573C-7B6A-4890-8D90-315AFBCDCA8D}"/>
          </ac:picMkLst>
        </pc:picChg>
      </pc:sldChg>
    </pc:docChg>
  </pc:docChgLst>
  <pc:docChgLst>
    <pc:chgData name="Sundman, Patricia" userId="S::patricia.sundman@uconn.edu::3258750d-5a03-4fb5-b2d7-6e33171d66e1" providerId="AD" clId="Web-{5A01184D-3BF8-4629-BDAF-FAFE29AAE2B6}"/>
    <pc:docChg chg="modSld">
      <pc:chgData name="Sundman, Patricia" userId="S::patricia.sundman@uconn.edu::3258750d-5a03-4fb5-b2d7-6e33171d66e1" providerId="AD" clId="Web-{5A01184D-3BF8-4629-BDAF-FAFE29AAE2B6}" dt="2018-06-05T20:18:07.253" v="115" actId="1076"/>
      <pc:docMkLst>
        <pc:docMk/>
      </pc:docMkLst>
      <pc:sldChg chg="modSp">
        <pc:chgData name="Sundman, Patricia" userId="S::patricia.sundman@uconn.edu::3258750d-5a03-4fb5-b2d7-6e33171d66e1" providerId="AD" clId="Web-{5A01184D-3BF8-4629-BDAF-FAFE29AAE2B6}" dt="2018-06-05T20:08:01.030" v="73" actId="20577"/>
        <pc:sldMkLst>
          <pc:docMk/>
          <pc:sldMk cId="1908944228" sldId="256"/>
        </pc:sldMkLst>
        <pc:spChg chg="mod">
          <ac:chgData name="Sundman, Patricia" userId="S::patricia.sundman@uconn.edu::3258750d-5a03-4fb5-b2d7-6e33171d66e1" providerId="AD" clId="Web-{5A01184D-3BF8-4629-BDAF-FAFE29AAE2B6}" dt="2018-06-05T20:08:01.030" v="73" actId="20577"/>
          <ac:spMkLst>
            <pc:docMk/>
            <pc:sldMk cId="1908944228" sldId="256"/>
            <ac:spMk id="2" creationId="{00000000-0000-0000-0000-000000000000}"/>
          </ac:spMkLst>
        </pc:spChg>
      </pc:sldChg>
      <pc:sldChg chg="addSp delSp modSp mod setBg">
        <pc:chgData name="Sundman, Patricia" userId="S::patricia.sundman@uconn.edu::3258750d-5a03-4fb5-b2d7-6e33171d66e1" providerId="AD" clId="Web-{5A01184D-3BF8-4629-BDAF-FAFE29AAE2B6}" dt="2018-06-05T20:17:55.206" v="114" actId="20577"/>
        <pc:sldMkLst>
          <pc:docMk/>
          <pc:sldMk cId="4125763542" sldId="269"/>
        </pc:sldMkLst>
        <pc:spChg chg="mod">
          <ac:chgData name="Sundman, Patricia" userId="S::patricia.sundman@uconn.edu::3258750d-5a03-4fb5-b2d7-6e33171d66e1" providerId="AD" clId="Web-{5A01184D-3BF8-4629-BDAF-FAFE29AAE2B6}" dt="2018-06-05T20:17:55.206" v="114" actId="20577"/>
          <ac:spMkLst>
            <pc:docMk/>
            <pc:sldMk cId="4125763542" sldId="269"/>
            <ac:spMk id="2" creationId="{00000000-0000-0000-0000-000000000000}"/>
          </ac:spMkLst>
        </pc:spChg>
        <pc:spChg chg="mod">
          <ac:chgData name="Sundman, Patricia" userId="S::patricia.sundman@uconn.edu::3258750d-5a03-4fb5-b2d7-6e33171d66e1" providerId="AD" clId="Web-{5A01184D-3BF8-4629-BDAF-FAFE29AAE2B6}" dt="2018-06-05T20:17:44.330" v="110" actId="20577"/>
          <ac:spMkLst>
            <pc:docMk/>
            <pc:sldMk cId="4125763542" sldId="269"/>
            <ac:spMk id="3" creationId="{00000000-0000-0000-0000-000000000000}"/>
          </ac:spMkLst>
        </pc:spChg>
        <pc:spChg chg="add del">
          <ac:chgData name="Sundman, Patricia" userId="S::patricia.sundman@uconn.edu::3258750d-5a03-4fb5-b2d7-6e33171d66e1" providerId="AD" clId="Web-{5A01184D-3BF8-4629-BDAF-FAFE29AAE2B6}" dt="2018-06-05T20:15:27.529" v="94" actId="20577"/>
          <ac:spMkLst>
            <pc:docMk/>
            <pc:sldMk cId="4125763542" sldId="269"/>
            <ac:spMk id="6" creationId="{5E39A796-BE83-48B1-B33F-35C4A32AAB57}"/>
          </ac:spMkLst>
        </pc:spChg>
        <pc:spChg chg="add del">
          <ac:chgData name="Sundman, Patricia" userId="S::patricia.sundman@uconn.edu::3258750d-5a03-4fb5-b2d7-6e33171d66e1" providerId="AD" clId="Web-{5A01184D-3BF8-4629-BDAF-FAFE29AAE2B6}" dt="2018-06-05T20:15:27.529" v="94" actId="20577"/>
          <ac:spMkLst>
            <pc:docMk/>
            <pc:sldMk cId="4125763542" sldId="269"/>
            <ac:spMk id="7" creationId="{72F84B47-E267-4194-8194-831DB7B5547F}"/>
          </ac:spMkLst>
        </pc:spChg>
        <pc:spChg chg="add del">
          <ac:chgData name="Sundman, Patricia" userId="S::patricia.sundman@uconn.edu::3258750d-5a03-4fb5-b2d7-6e33171d66e1" providerId="AD" clId="Web-{5A01184D-3BF8-4629-BDAF-FAFE29AAE2B6}" dt="2018-06-05T20:15:30.123" v="96" actId="20577"/>
          <ac:spMkLst>
            <pc:docMk/>
            <pc:sldMk cId="4125763542" sldId="269"/>
            <ac:spMk id="8" creationId="{5E39A796-BE83-48B1-B33F-35C4A32AAB57}"/>
          </ac:spMkLst>
        </pc:spChg>
        <pc:spChg chg="add del">
          <ac:chgData name="Sundman, Patricia" userId="S::patricia.sundman@uconn.edu::3258750d-5a03-4fb5-b2d7-6e33171d66e1" providerId="AD" clId="Web-{5A01184D-3BF8-4629-BDAF-FAFE29AAE2B6}" dt="2018-06-05T20:15:24.966" v="92" actId="20577"/>
          <ac:spMkLst>
            <pc:docMk/>
            <pc:sldMk cId="4125763542" sldId="269"/>
            <ac:spMk id="9" creationId="{5E39A796-BE83-48B1-B33F-35C4A32AAB57}"/>
          </ac:spMkLst>
        </pc:spChg>
        <pc:spChg chg="add del">
          <ac:chgData name="Sundman, Patricia" userId="S::patricia.sundman@uconn.edu::3258750d-5a03-4fb5-b2d7-6e33171d66e1" providerId="AD" clId="Web-{5A01184D-3BF8-4629-BDAF-FAFE29AAE2B6}" dt="2018-06-05T20:15:30.123" v="96" actId="20577"/>
          <ac:spMkLst>
            <pc:docMk/>
            <pc:sldMk cId="4125763542" sldId="269"/>
            <ac:spMk id="10" creationId="{72F84B47-E267-4194-8194-831DB7B5547F}"/>
          </ac:spMkLst>
        </pc:spChg>
        <pc:spChg chg="add del">
          <ac:chgData name="Sundman, Patricia" userId="S::patricia.sundman@uconn.edu::3258750d-5a03-4fb5-b2d7-6e33171d66e1" providerId="AD" clId="Web-{5A01184D-3BF8-4629-BDAF-FAFE29AAE2B6}" dt="2018-06-05T20:15:24.966" v="92" actId="20577"/>
          <ac:spMkLst>
            <pc:docMk/>
            <pc:sldMk cId="4125763542" sldId="269"/>
            <ac:spMk id="11" creationId="{72F84B47-E267-4194-8194-831DB7B5547F}"/>
          </ac:spMkLst>
        </pc:spChg>
        <pc:spChg chg="add del">
          <ac:chgData name="Sundman, Patricia" userId="S::patricia.sundman@uconn.edu::3258750d-5a03-4fb5-b2d7-6e33171d66e1" providerId="AD" clId="Web-{5A01184D-3BF8-4629-BDAF-FAFE29AAE2B6}" dt="2018-06-05T20:15:34.685" v="98" actId="20577"/>
          <ac:spMkLst>
            <pc:docMk/>
            <pc:sldMk cId="4125763542" sldId="269"/>
            <ac:spMk id="12" creationId="{867D4867-5BA7-4462-B2F6-A23F4A622AA7}"/>
          </ac:spMkLst>
        </pc:spChg>
        <pc:spChg chg="add">
          <ac:chgData name="Sundman, Patricia" userId="S::patricia.sundman@uconn.edu::3258750d-5a03-4fb5-b2d7-6e33171d66e1" providerId="AD" clId="Web-{5A01184D-3BF8-4629-BDAF-FAFE29AAE2B6}" dt="2018-06-05T20:15:34.810" v="99" actId="20577"/>
          <ac:spMkLst>
            <pc:docMk/>
            <pc:sldMk cId="4125763542" sldId="269"/>
            <ac:spMk id="14" creationId="{3BAF1561-20C4-41FD-A35F-BF2B9E727F3E}"/>
          </ac:spMkLst>
        </pc:spChg>
        <pc:spChg chg="add mod">
          <ac:chgData name="Sundman, Patricia" userId="S::patricia.sundman@uconn.edu::3258750d-5a03-4fb5-b2d7-6e33171d66e1" providerId="AD" clId="Web-{5A01184D-3BF8-4629-BDAF-FAFE29AAE2B6}" dt="2018-06-05T20:15:58.639" v="102" actId="20577"/>
          <ac:spMkLst>
            <pc:docMk/>
            <pc:sldMk cId="4125763542" sldId="269"/>
            <ac:spMk id="15" creationId="{839DC788-B140-4F3E-A91E-CB3E70ED940A}"/>
          </ac:spMkLst>
        </pc:spChg>
        <pc:graphicFrameChg chg="mod modGraphic">
          <ac:chgData name="Sundman, Patricia" userId="S::patricia.sundman@uconn.edu::3258750d-5a03-4fb5-b2d7-6e33171d66e1" providerId="AD" clId="Web-{5A01184D-3BF8-4629-BDAF-FAFE29AAE2B6}" dt="2018-06-05T20:15:34.810" v="99" actId="20577"/>
          <ac:graphicFrameMkLst>
            <pc:docMk/>
            <pc:sldMk cId="4125763542" sldId="269"/>
            <ac:graphicFrameMk id="4" creationId="{1797196A-D143-4488-B4E9-4FFE321E4C87}"/>
          </ac:graphicFrameMkLst>
        </pc:graphicFrameChg>
        <pc:cxnChg chg="add">
          <ac:chgData name="Sundman, Patricia" userId="S::patricia.sundman@uconn.edu::3258750d-5a03-4fb5-b2d7-6e33171d66e1" providerId="AD" clId="Web-{5A01184D-3BF8-4629-BDAF-FAFE29AAE2B6}" dt="2018-06-05T20:15:34.810" v="99" actId="20577"/>
          <ac:cxnSpMkLst>
            <pc:docMk/>
            <pc:sldMk cId="4125763542" sldId="269"/>
            <ac:cxnSpMk id="13" creationId="{FC18D930-0EEE-448F-ABF1-2AA3C83DA552}"/>
          </ac:cxnSpMkLst>
        </pc:cxnChg>
      </pc:sldChg>
      <pc:sldChg chg="addSp delSp modSp mod setBg setClrOvrMap">
        <pc:chgData name="Sundman, Patricia" userId="S::patricia.sundman@uconn.edu::3258750d-5a03-4fb5-b2d7-6e33171d66e1" providerId="AD" clId="Web-{5A01184D-3BF8-4629-BDAF-FAFE29AAE2B6}" dt="2018-06-05T20:18:07.253" v="115" actId="1076"/>
        <pc:sldMkLst>
          <pc:docMk/>
          <pc:sldMk cId="1704719956" sldId="270"/>
        </pc:sldMkLst>
        <pc:spChg chg="mod ord">
          <ac:chgData name="Sundman, Patricia" userId="S::patricia.sundman@uconn.edu::3258750d-5a03-4fb5-b2d7-6e33171d66e1" providerId="AD" clId="Web-{5A01184D-3BF8-4629-BDAF-FAFE29AAE2B6}" dt="2018-06-05T20:18:07.253" v="115" actId="1076"/>
          <ac:spMkLst>
            <pc:docMk/>
            <pc:sldMk cId="1704719956" sldId="270"/>
            <ac:spMk id="2" creationId="{00000000-0000-0000-0000-000000000000}"/>
          </ac:spMkLst>
        </pc:spChg>
        <pc:spChg chg="mod ord">
          <ac:chgData name="Sundman, Patricia" userId="S::patricia.sundman@uconn.edu::3258750d-5a03-4fb5-b2d7-6e33171d66e1" providerId="AD" clId="Web-{5A01184D-3BF8-4629-BDAF-FAFE29AAE2B6}" dt="2018-06-05T20:06:55.450" v="54" actId="20577"/>
          <ac:spMkLst>
            <pc:docMk/>
            <pc:sldMk cId="1704719956" sldId="270"/>
            <ac:spMk id="3" creationId="{00000000-0000-0000-0000-000000000000}"/>
          </ac:spMkLst>
        </pc:spChg>
        <pc:spChg chg="add del">
          <ac:chgData name="Sundman, Patricia" userId="S::patricia.sundman@uconn.edu::3258750d-5a03-4fb5-b2d7-6e33171d66e1" providerId="AD" clId="Web-{5A01184D-3BF8-4629-BDAF-FAFE29AAE2B6}" dt="2018-06-05T20:03:36.725" v="22" actId="1076"/>
          <ac:spMkLst>
            <pc:docMk/>
            <pc:sldMk cId="1704719956" sldId="270"/>
            <ac:spMk id="12" creationId="{003713C1-2FB2-413B-BF91-3AE41726FB7A}"/>
          </ac:spMkLst>
        </pc:spChg>
        <pc:spChg chg="add del">
          <ac:chgData name="Sundman, Patricia" userId="S::patricia.sundman@uconn.edu::3258750d-5a03-4fb5-b2d7-6e33171d66e1" providerId="AD" clId="Web-{5A01184D-3BF8-4629-BDAF-FAFE29AAE2B6}" dt="2018-06-05T20:03:40.397" v="24" actId="1076"/>
          <ac:spMkLst>
            <pc:docMk/>
            <pc:sldMk cId="1704719956" sldId="270"/>
            <ac:spMk id="13" creationId="{C99A8FB7-A79B-4BC9-9D56-B79587F6AA3E}"/>
          </ac:spMkLst>
        </pc:spChg>
        <pc:spChg chg="add del">
          <ac:chgData name="Sundman, Patricia" userId="S::patricia.sundman@uconn.edu::3258750d-5a03-4fb5-b2d7-6e33171d66e1" providerId="AD" clId="Web-{5A01184D-3BF8-4629-BDAF-FAFE29AAE2B6}" dt="2018-06-05T20:03:40.397" v="24" actId="1076"/>
          <ac:spMkLst>
            <pc:docMk/>
            <pc:sldMk cId="1704719956" sldId="270"/>
            <ac:spMk id="14" creationId="{B6114379-CEF2-4927-BEAC-763037C09A9E}"/>
          </ac:spMkLst>
        </pc:spChg>
        <pc:spChg chg="add del">
          <ac:chgData name="Sundman, Patricia" userId="S::patricia.sundman@uconn.edu::3258750d-5a03-4fb5-b2d7-6e33171d66e1" providerId="AD" clId="Web-{5A01184D-3BF8-4629-BDAF-FAFE29AAE2B6}" dt="2018-06-05T20:03:21.443" v="20" actId="1076"/>
          <ac:spMkLst>
            <pc:docMk/>
            <pc:sldMk cId="1704719956" sldId="270"/>
            <ac:spMk id="15" creationId="{1937569C-55B4-439D-A247-CC3CE2BF44EF}"/>
          </ac:spMkLst>
        </pc:spChg>
        <pc:spChg chg="add del">
          <ac:chgData name="Sundman, Patricia" userId="S::patricia.sundman@uconn.edu::3258750d-5a03-4fb5-b2d7-6e33171d66e1" providerId="AD" clId="Web-{5A01184D-3BF8-4629-BDAF-FAFE29AAE2B6}" dt="2018-06-05T20:03:40.397" v="24" actId="1076"/>
          <ac:spMkLst>
            <pc:docMk/>
            <pc:sldMk cId="1704719956" sldId="270"/>
            <ac:spMk id="16" creationId="{B23893E2-3349-46D7-A7AA-B9E447957FB1}"/>
          </ac:spMkLst>
        </pc:spChg>
        <pc:spChg chg="add del">
          <ac:chgData name="Sundman, Patricia" userId="S::patricia.sundman@uconn.edu::3258750d-5a03-4fb5-b2d7-6e33171d66e1" providerId="AD" clId="Web-{5A01184D-3BF8-4629-BDAF-FAFE29AAE2B6}" dt="2018-06-05T20:03:36.725" v="22" actId="1076"/>
          <ac:spMkLst>
            <pc:docMk/>
            <pc:sldMk cId="1704719956" sldId="270"/>
            <ac:spMk id="17" creationId="{90795B4D-5022-4A7F-A01D-8D880B7CDBE6}"/>
          </ac:spMkLst>
        </pc:spChg>
        <pc:spChg chg="add del">
          <ac:chgData name="Sundman, Patricia" userId="S::patricia.sundman@uconn.edu::3258750d-5a03-4fb5-b2d7-6e33171d66e1" providerId="AD" clId="Web-{5A01184D-3BF8-4629-BDAF-FAFE29AAE2B6}" dt="2018-06-05T20:03:40.397" v="24" actId="1076"/>
          <ac:spMkLst>
            <pc:docMk/>
            <pc:sldMk cId="1704719956" sldId="270"/>
            <ac:spMk id="18" creationId="{C14C23C8-0D86-4D9E-A9C7-76291675C442}"/>
          </ac:spMkLst>
        </pc:spChg>
        <pc:spChg chg="add del">
          <ac:chgData name="Sundman, Patricia" userId="S::patricia.sundman@uconn.edu::3258750d-5a03-4fb5-b2d7-6e33171d66e1" providerId="AD" clId="Web-{5A01184D-3BF8-4629-BDAF-FAFE29AAE2B6}" dt="2018-06-05T20:03:36.725" v="22" actId="1076"/>
          <ac:spMkLst>
            <pc:docMk/>
            <pc:sldMk cId="1704719956" sldId="270"/>
            <ac:spMk id="19" creationId="{AFD19018-DE7C-4796-ADF2-AD2EB0FC0D9C}"/>
          </ac:spMkLst>
        </pc:spChg>
        <pc:spChg chg="add del">
          <ac:chgData name="Sundman, Patricia" userId="S::patricia.sundman@uconn.edu::3258750d-5a03-4fb5-b2d7-6e33171d66e1" providerId="AD" clId="Web-{5A01184D-3BF8-4629-BDAF-FAFE29AAE2B6}" dt="2018-06-05T20:04:11.757" v="28" actId="1076"/>
          <ac:spMkLst>
            <pc:docMk/>
            <pc:sldMk cId="1704719956" sldId="270"/>
            <ac:spMk id="20" creationId="{003713C1-2FB2-413B-BF91-3AE41726FB7A}"/>
          </ac:spMkLst>
        </pc:spChg>
        <pc:spChg chg="add del">
          <ac:chgData name="Sundman, Patricia" userId="S::patricia.sundman@uconn.edu::3258750d-5a03-4fb5-b2d7-6e33171d66e1" providerId="AD" clId="Web-{5A01184D-3BF8-4629-BDAF-FAFE29AAE2B6}" dt="2018-06-05T20:03:36.725" v="22" actId="1076"/>
          <ac:spMkLst>
            <pc:docMk/>
            <pc:sldMk cId="1704719956" sldId="270"/>
            <ac:spMk id="21" creationId="{B1A0A2C2-4F85-44AF-8708-8DCA4B550CB8}"/>
          </ac:spMkLst>
        </pc:spChg>
        <pc:spChg chg="add del">
          <ac:chgData name="Sundman, Patricia" userId="S::patricia.sundman@uconn.edu::3258750d-5a03-4fb5-b2d7-6e33171d66e1" providerId="AD" clId="Web-{5A01184D-3BF8-4629-BDAF-FAFE29AAE2B6}" dt="2018-06-05T20:04:11.757" v="28" actId="1076"/>
          <ac:spMkLst>
            <pc:docMk/>
            <pc:sldMk cId="1704719956" sldId="270"/>
            <ac:spMk id="22" creationId="{90795B4D-5022-4A7F-A01D-8D880B7CDBE6}"/>
          </ac:spMkLst>
        </pc:spChg>
        <pc:spChg chg="add del">
          <ac:chgData name="Sundman, Patricia" userId="S::patricia.sundman@uconn.edu::3258750d-5a03-4fb5-b2d7-6e33171d66e1" providerId="AD" clId="Web-{5A01184D-3BF8-4629-BDAF-FAFE29AAE2B6}" dt="2018-06-05T20:03:40.397" v="24" actId="1076"/>
          <ac:spMkLst>
            <pc:docMk/>
            <pc:sldMk cId="1704719956" sldId="270"/>
            <ac:spMk id="23" creationId="{2B7592FE-10D1-4664-B623-353F47C8DF7F}"/>
          </ac:spMkLst>
        </pc:spChg>
        <pc:spChg chg="add del">
          <ac:chgData name="Sundman, Patricia" userId="S::patricia.sundman@uconn.edu::3258750d-5a03-4fb5-b2d7-6e33171d66e1" providerId="AD" clId="Web-{5A01184D-3BF8-4629-BDAF-FAFE29AAE2B6}" dt="2018-06-05T20:04:11.757" v="28" actId="1076"/>
          <ac:spMkLst>
            <pc:docMk/>
            <pc:sldMk cId="1704719956" sldId="270"/>
            <ac:spMk id="24" creationId="{AFD19018-DE7C-4796-ADF2-AD2EB0FC0D9C}"/>
          </ac:spMkLst>
        </pc:spChg>
        <pc:spChg chg="add del">
          <ac:chgData name="Sundman, Patricia" userId="S::patricia.sundman@uconn.edu::3258750d-5a03-4fb5-b2d7-6e33171d66e1" providerId="AD" clId="Web-{5A01184D-3BF8-4629-BDAF-FAFE29AAE2B6}" dt="2018-06-05T20:03:40.397" v="24" actId="1076"/>
          <ac:spMkLst>
            <pc:docMk/>
            <pc:sldMk cId="1704719956" sldId="270"/>
            <ac:spMk id="25" creationId="{32248578-C6EF-47FB-8B88-AD65C27452B1}"/>
          </ac:spMkLst>
        </pc:spChg>
        <pc:spChg chg="add del">
          <ac:chgData name="Sundman, Patricia" userId="S::patricia.sundman@uconn.edu::3258750d-5a03-4fb5-b2d7-6e33171d66e1" providerId="AD" clId="Web-{5A01184D-3BF8-4629-BDAF-FAFE29AAE2B6}" dt="2018-06-05T20:04:11.757" v="28" actId="1076"/>
          <ac:spMkLst>
            <pc:docMk/>
            <pc:sldMk cId="1704719956" sldId="270"/>
            <ac:spMk id="26" creationId="{B1A0A2C2-4F85-44AF-8708-8DCA4B550CB8}"/>
          </ac:spMkLst>
        </pc:spChg>
        <pc:spChg chg="add">
          <ac:chgData name="Sundman, Patricia" userId="S::patricia.sundman@uconn.edu::3258750d-5a03-4fb5-b2d7-6e33171d66e1" providerId="AD" clId="Web-{5A01184D-3BF8-4629-BDAF-FAFE29AAE2B6}" dt="2018-06-05T20:05:13.634" v="37" actId="1076"/>
          <ac:spMkLst>
            <pc:docMk/>
            <pc:sldMk cId="1704719956" sldId="270"/>
            <ac:spMk id="31" creationId="{B1E3044D-AD17-4052-A453-8AA654EFAB6E}"/>
          </ac:spMkLst>
        </pc:spChg>
        <pc:spChg chg="add del">
          <ac:chgData name="Sundman, Patricia" userId="S::patricia.sundman@uconn.edu::3258750d-5a03-4fb5-b2d7-6e33171d66e1" providerId="AD" clId="Web-{5A01184D-3BF8-4629-BDAF-FAFE29AAE2B6}" dt="2018-06-05T20:05:13.556" v="36" actId="1076"/>
          <ac:spMkLst>
            <pc:docMk/>
            <pc:sldMk cId="1704719956" sldId="270"/>
            <ac:spMk id="34" creationId="{E02F3C71-C981-4614-98EA-D6C494F8091E}"/>
          </ac:spMkLst>
        </pc:spChg>
        <pc:spChg chg="add del">
          <ac:chgData name="Sundman, Patricia" userId="S::patricia.sundman@uconn.edu::3258750d-5a03-4fb5-b2d7-6e33171d66e1" providerId="AD" clId="Web-{5A01184D-3BF8-4629-BDAF-FAFE29AAE2B6}" dt="2018-06-05T20:06:05.620" v="44" actId="1076"/>
          <ac:spMkLst>
            <pc:docMk/>
            <pc:sldMk cId="1704719956" sldId="270"/>
            <ac:spMk id="36" creationId="{81289F98-975F-4EB2-9553-8E1A9946BA3F}"/>
          </ac:spMkLst>
        </pc:spChg>
        <pc:spChg chg="add">
          <ac:chgData name="Sundman, Patricia" userId="S::patricia.sundman@uconn.edu::3258750d-5a03-4fb5-b2d7-6e33171d66e1" providerId="AD" clId="Web-{5A01184D-3BF8-4629-BDAF-FAFE29AAE2B6}" dt="2018-06-05T20:05:13.634" v="37" actId="1076"/>
          <ac:spMkLst>
            <pc:docMk/>
            <pc:sldMk cId="1704719956" sldId="270"/>
            <ac:spMk id="38" creationId="{1F564BCF-97B6-4D86-94EE-DD1B587F2189}"/>
          </ac:spMkLst>
        </pc:spChg>
        <pc:spChg chg="add">
          <ac:chgData name="Sundman, Patricia" userId="S::patricia.sundman@uconn.edu::3258750d-5a03-4fb5-b2d7-6e33171d66e1" providerId="AD" clId="Web-{5A01184D-3BF8-4629-BDAF-FAFE29AAE2B6}" dt="2018-06-05T20:05:13.634" v="37" actId="1076"/>
          <ac:spMkLst>
            <pc:docMk/>
            <pc:sldMk cId="1704719956" sldId="270"/>
            <ac:spMk id="40" creationId="{54600AC1-F146-4567-9C5E-A96D6D349234}"/>
          </ac:spMkLst>
        </pc:spChg>
        <pc:spChg chg="add del">
          <ac:chgData name="Sundman, Patricia" userId="S::patricia.sundman@uconn.edu::3258750d-5a03-4fb5-b2d7-6e33171d66e1" providerId="AD" clId="Web-{5A01184D-3BF8-4629-BDAF-FAFE29AAE2B6}" dt="2018-06-05T20:06:07.964" v="45" actId="1076"/>
          <ac:spMkLst>
            <pc:docMk/>
            <pc:sldMk cId="1704719956" sldId="270"/>
            <ac:spMk id="42" creationId="{EBA7E638-205A-4579-864F-125BAC629F4D}"/>
          </ac:spMkLst>
        </pc:spChg>
        <pc:spChg chg="add mod">
          <ac:chgData name="Sundman, Patricia" userId="S::patricia.sundman@uconn.edu::3258750d-5a03-4fb5-b2d7-6e33171d66e1" providerId="AD" clId="Web-{5A01184D-3BF8-4629-BDAF-FAFE29AAE2B6}" dt="2018-06-05T20:16:59.251" v="107" actId="1076"/>
          <ac:spMkLst>
            <pc:docMk/>
            <pc:sldMk cId="1704719956" sldId="270"/>
            <ac:spMk id="44" creationId="{2854001E-6E9D-464A-9B65-A4012F7B30D4}"/>
          </ac:spMkLst>
        </pc:spChg>
        <pc:picChg chg="add del mod">
          <ac:chgData name="Sundman, Patricia" userId="S::patricia.sundman@uconn.edu::3258750d-5a03-4fb5-b2d7-6e33171d66e1" providerId="AD" clId="Web-{5A01184D-3BF8-4629-BDAF-FAFE29AAE2B6}" dt="2018-06-05T20:02:49.145" v="11" actId="1076"/>
          <ac:picMkLst>
            <pc:docMk/>
            <pc:sldMk cId="1704719956" sldId="270"/>
            <ac:picMk id="4" creationId="{638FB96E-D40D-4534-9026-E595964988E9}"/>
          </ac:picMkLst>
        </pc:picChg>
        <pc:picChg chg="add del mod ord">
          <ac:chgData name="Sundman, Patricia" userId="S::patricia.sundman@uconn.edu::3258750d-5a03-4fb5-b2d7-6e33171d66e1" providerId="AD" clId="Web-{5A01184D-3BF8-4629-BDAF-FAFE29AAE2B6}" dt="2018-06-05T20:04:50.619" v="30" actId="1076"/>
          <ac:picMkLst>
            <pc:docMk/>
            <pc:sldMk cId="1704719956" sldId="270"/>
            <ac:picMk id="6" creationId="{1A121A06-86CB-443A-AEF2-450FD0067BE4}"/>
          </ac:picMkLst>
        </pc:picChg>
        <pc:picChg chg="add del mod">
          <ac:chgData name="Sundman, Patricia" userId="S::patricia.sundman@uconn.edu::3258750d-5a03-4fb5-b2d7-6e33171d66e1" providerId="AD" clId="Web-{5A01184D-3BF8-4629-BDAF-FAFE29AAE2B6}" dt="2018-06-05T20:04:52.134" v="31" actId="1076"/>
          <ac:picMkLst>
            <pc:docMk/>
            <pc:sldMk cId="1704719956" sldId="270"/>
            <ac:picMk id="8" creationId="{705DA2F2-4315-4D77-BCF0-E5A731821D49}"/>
          </ac:picMkLst>
        </pc:picChg>
        <pc:picChg chg="add del mod">
          <ac:chgData name="Sundman, Patricia" userId="S::patricia.sundman@uconn.edu::3258750d-5a03-4fb5-b2d7-6e33171d66e1" providerId="AD" clId="Web-{5A01184D-3BF8-4629-BDAF-FAFE29AAE2B6}" dt="2018-06-05T20:04:14.804" v="29" actId="1076"/>
          <ac:picMkLst>
            <pc:docMk/>
            <pc:sldMk cId="1704719956" sldId="270"/>
            <ac:picMk id="10" creationId="{DBFF2E8D-E0AC-4C3D-BE19-7E5CF71FD7E4}"/>
          </ac:picMkLst>
        </pc:picChg>
        <pc:picChg chg="add mod ord">
          <ac:chgData name="Sundman, Patricia" userId="S::patricia.sundman@uconn.edu::3258750d-5a03-4fb5-b2d7-6e33171d66e1" providerId="AD" clId="Web-{5A01184D-3BF8-4629-BDAF-FAFE29AAE2B6}" dt="2018-06-05T20:05:13.634" v="37" actId="1076"/>
          <ac:picMkLst>
            <pc:docMk/>
            <pc:sldMk cId="1704719956" sldId="270"/>
            <ac:picMk id="27" creationId="{2E0662E0-2A54-4A98-A0B2-9ABD295A5A22}"/>
          </ac:picMkLst>
        </pc:picChg>
        <pc:picChg chg="add mod ord">
          <ac:chgData name="Sundman, Patricia" userId="S::patricia.sundman@uconn.edu::3258750d-5a03-4fb5-b2d7-6e33171d66e1" providerId="AD" clId="Web-{5A01184D-3BF8-4629-BDAF-FAFE29AAE2B6}" dt="2018-06-05T20:06:30.793" v="49" actId="1076"/>
          <ac:picMkLst>
            <pc:docMk/>
            <pc:sldMk cId="1704719956" sldId="270"/>
            <ac:picMk id="29" creationId="{3CF64BD1-0929-4DB5-8DD3-C6ED885F6850}"/>
          </ac:picMkLst>
        </pc:picChg>
        <pc:cxnChg chg="add">
          <ac:chgData name="Sundman, Patricia" userId="S::patricia.sundman@uconn.edu::3258750d-5a03-4fb5-b2d7-6e33171d66e1" providerId="AD" clId="Web-{5A01184D-3BF8-4629-BDAF-FAFE29AAE2B6}" dt="2018-06-05T20:05:13.634" v="37" actId="1076"/>
          <ac:cxnSpMkLst>
            <pc:docMk/>
            <pc:sldMk cId="1704719956" sldId="270"/>
            <ac:cxnSpMk id="46" creationId="{62C9802A-EFBD-41D4-894F-AFD985DBA5BD}"/>
          </ac:cxnSpMkLst>
        </pc:cxnChg>
      </pc:sldChg>
      <pc:sldChg chg="addSp delSp modSp mod setBg setClrOvrMap">
        <pc:chgData name="Sundman, Patricia" userId="S::patricia.sundman@uconn.edu::3258750d-5a03-4fb5-b2d7-6e33171d66e1" providerId="AD" clId="Web-{5A01184D-3BF8-4629-BDAF-FAFE29AAE2B6}" dt="2018-06-05T20:13:17.822" v="89" actId="1076"/>
        <pc:sldMkLst>
          <pc:docMk/>
          <pc:sldMk cId="3622443885" sldId="272"/>
        </pc:sldMkLst>
        <pc:spChg chg="mod">
          <ac:chgData name="Sundman, Patricia" userId="S::patricia.sundman@uconn.edu::3258750d-5a03-4fb5-b2d7-6e33171d66e1" providerId="AD" clId="Web-{5A01184D-3BF8-4629-BDAF-FAFE29AAE2B6}" dt="2018-06-05T20:12:22.382" v="87" actId="1076"/>
          <ac:spMkLst>
            <pc:docMk/>
            <pc:sldMk cId="3622443885" sldId="272"/>
            <ac:spMk id="2" creationId="{00000000-0000-0000-0000-000000000000}"/>
          </ac:spMkLst>
        </pc:spChg>
        <pc:spChg chg="mod">
          <ac:chgData name="Sundman, Patricia" userId="S::patricia.sundman@uconn.edu::3258750d-5a03-4fb5-b2d7-6e33171d66e1" providerId="AD" clId="Web-{5A01184D-3BF8-4629-BDAF-FAFE29AAE2B6}" dt="2018-06-05T20:12:22.382" v="87" actId="1076"/>
          <ac:spMkLst>
            <pc:docMk/>
            <pc:sldMk cId="3622443885" sldId="272"/>
            <ac:spMk id="3" creationId="{00000000-0000-0000-0000-000000000000}"/>
          </ac:spMkLst>
        </pc:spChg>
        <pc:spChg chg="add del">
          <ac:chgData name="Sundman, Patricia" userId="S::patricia.sundman@uconn.edu::3258750d-5a03-4fb5-b2d7-6e33171d66e1" providerId="AD" clId="Web-{5A01184D-3BF8-4629-BDAF-FAFE29AAE2B6}" dt="2018-06-05T20:11:53.975" v="83" actId="1076"/>
          <ac:spMkLst>
            <pc:docMk/>
            <pc:sldMk cId="3622443885" sldId="272"/>
            <ac:spMk id="8" creationId="{46F7435D-E3DB-47B1-BA61-B00ACC83A9DE}"/>
          </ac:spMkLst>
        </pc:spChg>
        <pc:spChg chg="add del">
          <ac:chgData name="Sundman, Patricia" userId="S::patricia.sundman@uconn.edu::3258750d-5a03-4fb5-b2d7-6e33171d66e1" providerId="AD" clId="Web-{5A01184D-3BF8-4629-BDAF-FAFE29AAE2B6}" dt="2018-06-05T20:11:53.975" v="83" actId="1076"/>
          <ac:spMkLst>
            <pc:docMk/>
            <pc:sldMk cId="3622443885" sldId="272"/>
            <ac:spMk id="9" creationId="{F263A0B5-F8C4-4116-809F-78A768EA79A6}"/>
          </ac:spMkLst>
        </pc:spChg>
        <pc:spChg chg="add mod">
          <ac:chgData name="Sundman, Patricia" userId="S::patricia.sundman@uconn.edu::3258750d-5a03-4fb5-b2d7-6e33171d66e1" providerId="AD" clId="Web-{5A01184D-3BF8-4629-BDAF-FAFE29AAE2B6}" dt="2018-06-05T20:12:39.883" v="88" actId="1076"/>
          <ac:spMkLst>
            <pc:docMk/>
            <pc:sldMk cId="3622443885" sldId="272"/>
            <ac:spMk id="10" creationId="{59A309A7-1751-4ABE-A3C1-EEC40366AD89}"/>
          </ac:spMkLst>
        </pc:spChg>
        <pc:spChg chg="add del">
          <ac:chgData name="Sundman, Patricia" userId="S::patricia.sundman@uconn.edu::3258750d-5a03-4fb5-b2d7-6e33171d66e1" providerId="AD" clId="Web-{5A01184D-3BF8-4629-BDAF-FAFE29AAE2B6}" dt="2018-06-05T20:11:48.178" v="81" actId="1076"/>
          <ac:spMkLst>
            <pc:docMk/>
            <pc:sldMk cId="3622443885" sldId="272"/>
            <ac:spMk id="11" creationId="{68A4132F-DEC6-4332-A00C-A11AD4519B6C}"/>
          </ac:spMkLst>
        </pc:spChg>
        <pc:spChg chg="add">
          <ac:chgData name="Sundman, Patricia" userId="S::patricia.sundman@uconn.edu::3258750d-5a03-4fb5-b2d7-6e33171d66e1" providerId="AD" clId="Web-{5A01184D-3BF8-4629-BDAF-FAFE29AAE2B6}" dt="2018-06-05T20:12:22.382" v="87" actId="1076"/>
          <ac:spMkLst>
            <pc:docMk/>
            <pc:sldMk cId="3622443885" sldId="272"/>
            <ac:spMk id="12" creationId="{967D8EB6-EAE1-4F9C-B398-83321E287204}"/>
          </ac:spMkLst>
        </pc:spChg>
        <pc:spChg chg="add del">
          <ac:chgData name="Sundman, Patricia" userId="S::patricia.sundman@uconn.edu::3258750d-5a03-4fb5-b2d7-6e33171d66e1" providerId="AD" clId="Web-{5A01184D-3BF8-4629-BDAF-FAFE29AAE2B6}" dt="2018-06-05T20:11:48.178" v="81" actId="1076"/>
          <ac:spMkLst>
            <pc:docMk/>
            <pc:sldMk cId="3622443885" sldId="272"/>
            <ac:spMk id="13" creationId="{64965EAE-E41A-435F-B993-07E824B6C977}"/>
          </ac:spMkLst>
        </pc:spChg>
        <pc:spChg chg="add del">
          <ac:chgData name="Sundman, Patricia" userId="S::patricia.sundman@uconn.edu::3258750d-5a03-4fb5-b2d7-6e33171d66e1" providerId="AD" clId="Web-{5A01184D-3BF8-4629-BDAF-FAFE29AAE2B6}" dt="2018-06-05T20:11:48.178" v="81" actId="1076"/>
          <ac:spMkLst>
            <pc:docMk/>
            <pc:sldMk cId="3622443885" sldId="272"/>
            <ac:spMk id="15" creationId="{152F8994-E6D4-4311-9548-C3607BC43645}"/>
          </ac:spMkLst>
        </pc:spChg>
        <pc:picChg chg="add del mod">
          <ac:chgData name="Sundman, Patricia" userId="S::patricia.sundman@uconn.edu::3258750d-5a03-4fb5-b2d7-6e33171d66e1" providerId="AD" clId="Web-{5A01184D-3BF8-4629-BDAF-FAFE29AAE2B6}" dt="2018-06-05T20:10:33.488" v="76" actId="1076"/>
          <ac:picMkLst>
            <pc:docMk/>
            <pc:sldMk cId="3622443885" sldId="272"/>
            <ac:picMk id="4" creationId="{CB17CE5F-EE00-4A7D-B3EC-B116A011D528}"/>
          </ac:picMkLst>
        </pc:picChg>
        <pc:picChg chg="add mod ord">
          <ac:chgData name="Sundman, Patricia" userId="S::patricia.sundman@uconn.edu::3258750d-5a03-4fb5-b2d7-6e33171d66e1" providerId="AD" clId="Web-{5A01184D-3BF8-4629-BDAF-FAFE29AAE2B6}" dt="2018-06-05T20:12:22.382" v="87" actId="1076"/>
          <ac:picMkLst>
            <pc:docMk/>
            <pc:sldMk cId="3622443885" sldId="272"/>
            <ac:picMk id="6" creationId="{BC7FE38D-19CA-48C3-8285-235EC0B32DAC}"/>
          </ac:picMkLst>
        </pc:picChg>
      </pc:sldChg>
      <pc:sldChg chg="modSp">
        <pc:chgData name="Sundman, Patricia" userId="S::patricia.sundman@uconn.edu::3258750d-5a03-4fb5-b2d7-6e33171d66e1" providerId="AD" clId="Web-{5A01184D-3BF8-4629-BDAF-FAFE29AAE2B6}" dt="2018-06-05T20:14:10.230" v="90" actId="1076"/>
        <pc:sldMkLst>
          <pc:docMk/>
          <pc:sldMk cId="1039256424" sldId="273"/>
        </pc:sldMkLst>
        <pc:picChg chg="mod">
          <ac:chgData name="Sundman, Patricia" userId="S::patricia.sundman@uconn.edu::3258750d-5a03-4fb5-b2d7-6e33171d66e1" providerId="AD" clId="Web-{5A01184D-3BF8-4629-BDAF-FAFE29AAE2B6}" dt="2018-06-05T20:14:10.230" v="90" actId="1076"/>
          <ac:picMkLst>
            <pc:docMk/>
            <pc:sldMk cId="1039256424" sldId="273"/>
            <ac:picMk id="4" creationId="{00000000-0000-0000-0000-000000000000}"/>
          </ac:picMkLst>
        </pc:picChg>
      </pc:sldChg>
    </pc:docChg>
  </pc:docChgLst>
  <pc:docChgLst>
    <pc:chgData name="Sundman, Patricia" userId="S::patricia.sundman@uconn.edu::3258750d-5a03-4fb5-b2d7-6e33171d66e1" providerId="AD" clId="Web-{F5D42725-5F51-4B97-ABA5-9CF2496732DB}"/>
    <pc:docChg chg="addSld modSld">
      <pc:chgData name="Sundman, Patricia" userId="S::patricia.sundman@uconn.edu::3258750d-5a03-4fb5-b2d7-6e33171d66e1" providerId="AD" clId="Web-{F5D42725-5F51-4B97-ABA5-9CF2496732DB}" dt="2018-05-30T18:07:26.390" v="361" actId="20577"/>
      <pc:docMkLst>
        <pc:docMk/>
      </pc:docMkLst>
      <pc:sldChg chg="addSp modSp">
        <pc:chgData name="Sundman, Patricia" userId="S::patricia.sundman@uconn.edu::3258750d-5a03-4fb5-b2d7-6e33171d66e1" providerId="AD" clId="Web-{F5D42725-5F51-4B97-ABA5-9CF2496732DB}" dt="2018-05-30T17:24:20.009" v="252" actId="20577"/>
        <pc:sldMkLst>
          <pc:docMk/>
          <pc:sldMk cId="3953338278" sldId="261"/>
        </pc:sldMkLst>
        <pc:spChg chg="mod">
          <ac:chgData name="Sundman, Patricia" userId="S::patricia.sundman@uconn.edu::3258750d-5a03-4fb5-b2d7-6e33171d66e1" providerId="AD" clId="Web-{F5D42725-5F51-4B97-ABA5-9CF2496732DB}" dt="2018-05-30T17:23:33.804" v="242" actId="1076"/>
          <ac:spMkLst>
            <pc:docMk/>
            <pc:sldMk cId="3953338278" sldId="261"/>
            <ac:spMk id="2" creationId="{00000000-0000-0000-0000-000000000000}"/>
          </ac:spMkLst>
        </pc:spChg>
        <pc:spChg chg="add mod">
          <ac:chgData name="Sundman, Patricia" userId="S::patricia.sundman@uconn.edu::3258750d-5a03-4fb5-b2d7-6e33171d66e1" providerId="AD" clId="Web-{F5D42725-5F51-4B97-ABA5-9CF2496732DB}" dt="2018-05-30T17:24:20.009" v="252" actId="20577"/>
          <ac:spMkLst>
            <pc:docMk/>
            <pc:sldMk cId="3953338278" sldId="261"/>
            <ac:spMk id="3" creationId="{EE3A17C5-A393-4233-B248-CE538C062BC2}"/>
          </ac:spMkLst>
        </pc:spChg>
      </pc:sldChg>
      <pc:sldChg chg="addSp modSp">
        <pc:chgData name="Sundman, Patricia" userId="S::patricia.sundman@uconn.edu::3258750d-5a03-4fb5-b2d7-6e33171d66e1" providerId="AD" clId="Web-{F5D42725-5F51-4B97-ABA5-9CF2496732DB}" dt="2018-05-30T17:22:39.457" v="241" actId="1076"/>
        <pc:sldMkLst>
          <pc:docMk/>
          <pc:sldMk cId="3493869474" sldId="262"/>
        </pc:sldMkLst>
        <pc:spChg chg="add mod">
          <ac:chgData name="Sundman, Patricia" userId="S::patricia.sundman@uconn.edu::3258750d-5a03-4fb5-b2d7-6e33171d66e1" providerId="AD" clId="Web-{F5D42725-5F51-4B97-ABA5-9CF2496732DB}" dt="2018-05-30T17:22:39.457" v="241" actId="1076"/>
          <ac:spMkLst>
            <pc:docMk/>
            <pc:sldMk cId="3493869474" sldId="262"/>
            <ac:spMk id="4" creationId="{E5D82235-A6B9-430D-8808-E3526D55AFAF}"/>
          </ac:spMkLst>
        </pc:spChg>
        <pc:graphicFrameChg chg="add mod modGraphic">
          <ac:chgData name="Sundman, Patricia" userId="S::patricia.sundman@uconn.edu::3258750d-5a03-4fb5-b2d7-6e33171d66e1" providerId="AD" clId="Web-{F5D42725-5F51-4B97-ABA5-9CF2496732DB}" dt="2018-05-30T17:13:48.824" v="207" actId="1076"/>
          <ac:graphicFrameMkLst>
            <pc:docMk/>
            <pc:sldMk cId="3493869474" sldId="262"/>
            <ac:graphicFrameMk id="3" creationId="{50DC9F36-15DF-4579-A477-FA766829CDE5}"/>
          </ac:graphicFrameMkLst>
        </pc:graphicFrameChg>
        <pc:picChg chg="mod">
          <ac:chgData name="Sundman, Patricia" userId="S::patricia.sundman@uconn.edu::3258750d-5a03-4fb5-b2d7-6e33171d66e1" providerId="AD" clId="Web-{F5D42725-5F51-4B97-ABA5-9CF2496732DB}" dt="2018-05-30T17:13:26.620" v="185" actId="1076"/>
          <ac:picMkLst>
            <pc:docMk/>
            <pc:sldMk cId="3493869474" sldId="262"/>
            <ac:picMk id="9" creationId="{A5C05114-5F2C-4E87-99C4-9D03712BBAFB}"/>
          </ac:picMkLst>
        </pc:picChg>
      </pc:sldChg>
      <pc:sldChg chg="modSp">
        <pc:chgData name="Sundman, Patricia" userId="S::patricia.sundman@uconn.edu::3258750d-5a03-4fb5-b2d7-6e33171d66e1" providerId="AD" clId="Web-{F5D42725-5F51-4B97-ABA5-9CF2496732DB}" dt="2018-05-30T17:14:54.093" v="208" actId="20577"/>
        <pc:sldMkLst>
          <pc:docMk/>
          <pc:sldMk cId="1658589705" sldId="263"/>
        </pc:sldMkLst>
        <pc:spChg chg="mod">
          <ac:chgData name="Sundman, Patricia" userId="S::patricia.sundman@uconn.edu::3258750d-5a03-4fb5-b2d7-6e33171d66e1" providerId="AD" clId="Web-{F5D42725-5F51-4B97-ABA5-9CF2496732DB}" dt="2018-05-30T17:14:54.093" v="208" actId="20577"/>
          <ac:spMkLst>
            <pc:docMk/>
            <pc:sldMk cId="1658589705" sldId="263"/>
            <ac:spMk id="3" creationId="{00000000-0000-0000-0000-000000000000}"/>
          </ac:spMkLst>
        </pc:spChg>
      </pc:sldChg>
      <pc:sldChg chg="modSp">
        <pc:chgData name="Sundman, Patricia" userId="S::patricia.sundman@uconn.edu::3258750d-5a03-4fb5-b2d7-6e33171d66e1" providerId="AD" clId="Web-{F5D42725-5F51-4B97-ABA5-9CF2496732DB}" dt="2018-05-30T17:33:58.488" v="267" actId="1076"/>
        <pc:sldMkLst>
          <pc:docMk/>
          <pc:sldMk cId="532534728" sldId="264"/>
        </pc:sldMkLst>
        <pc:picChg chg="mod">
          <ac:chgData name="Sundman, Patricia" userId="S::patricia.sundman@uconn.edu::3258750d-5a03-4fb5-b2d7-6e33171d66e1" providerId="AD" clId="Web-{F5D42725-5F51-4B97-ABA5-9CF2496732DB}" dt="2018-05-30T17:33:58.488" v="267" actId="1076"/>
          <ac:picMkLst>
            <pc:docMk/>
            <pc:sldMk cId="532534728" sldId="264"/>
            <ac:picMk id="3" creationId="{00000000-0000-0000-0000-000000000000}"/>
          </ac:picMkLst>
        </pc:picChg>
      </pc:sldChg>
      <pc:sldChg chg="modSp modNotes">
        <pc:chgData name="Sundman, Patricia" userId="S::patricia.sundman@uconn.edu::3258750d-5a03-4fb5-b2d7-6e33171d66e1" providerId="AD" clId="Web-{F5D42725-5F51-4B97-ABA5-9CF2496732DB}" dt="2018-05-30T17:45:56.754" v="291" actId="20577"/>
        <pc:sldMkLst>
          <pc:docMk/>
          <pc:sldMk cId="427967383" sldId="265"/>
        </pc:sldMkLst>
        <pc:spChg chg="mod">
          <ac:chgData name="Sundman, Patricia" userId="S::patricia.sundman@uconn.edu::3258750d-5a03-4fb5-b2d7-6e33171d66e1" providerId="AD" clId="Web-{F5D42725-5F51-4B97-ABA5-9CF2496732DB}" dt="2018-05-30T17:45:56.754" v="291" actId="20577"/>
          <ac:spMkLst>
            <pc:docMk/>
            <pc:sldMk cId="427967383" sldId="265"/>
            <ac:spMk id="3" creationId="{00000000-0000-0000-0000-000000000000}"/>
          </ac:spMkLst>
        </pc:spChg>
      </pc:sldChg>
      <pc:sldChg chg="addSp delSp modSp mod setBg setClrOvrMap">
        <pc:chgData name="Sundman, Patricia" userId="S::patricia.sundman@uconn.edu::3258750d-5a03-4fb5-b2d7-6e33171d66e1" providerId="AD" clId="Web-{F5D42725-5F51-4B97-ABA5-9CF2496732DB}" dt="2018-05-30T17:16:21.394" v="223" actId="20577"/>
        <pc:sldMkLst>
          <pc:docMk/>
          <pc:sldMk cId="1055912762" sldId="267"/>
        </pc:sldMkLst>
        <pc:spChg chg="mod ord">
          <ac:chgData name="Sundman, Patricia" userId="S::patricia.sundman@uconn.edu::3258750d-5a03-4fb5-b2d7-6e33171d66e1" providerId="AD" clId="Web-{F5D42725-5F51-4B97-ABA5-9CF2496732DB}" dt="2018-05-30T17:16:13.815" v="222" actId="20577"/>
          <ac:spMkLst>
            <pc:docMk/>
            <pc:sldMk cId="1055912762" sldId="267"/>
            <ac:spMk id="2" creationId="{00000000-0000-0000-0000-000000000000}"/>
          </ac:spMkLst>
        </pc:spChg>
        <pc:spChg chg="add del mod">
          <ac:chgData name="Sundman, Patricia" userId="S::patricia.sundman@uconn.edu::3258750d-5a03-4fb5-b2d7-6e33171d66e1" providerId="AD" clId="Web-{F5D42725-5F51-4B97-ABA5-9CF2496732DB}" dt="2018-05-30T17:15:47.173" v="215" actId="20577"/>
          <ac:spMkLst>
            <pc:docMk/>
            <pc:sldMk cId="1055912762" sldId="267"/>
            <ac:spMk id="3" creationId="{00000000-0000-0000-0000-000000000000}"/>
          </ac:spMkLst>
        </pc:spChg>
        <pc:spChg chg="add del">
          <ac:chgData name="Sundman, Patricia" userId="S::patricia.sundman@uconn.edu::3258750d-5a03-4fb5-b2d7-6e33171d66e1" providerId="AD" clId="Web-{F5D42725-5F51-4B97-ABA5-9CF2496732DB}" dt="2018-05-30T17:15:22.094" v="214" actId="20577"/>
          <ac:spMkLst>
            <pc:docMk/>
            <pc:sldMk cId="1055912762" sldId="267"/>
            <ac:spMk id="5" creationId="{F98ED85F-DCEE-4B50-802E-71A6E3E12B04}"/>
          </ac:spMkLst>
        </pc:spChg>
        <pc:spChg chg="add del">
          <ac:chgData name="Sundman, Patricia" userId="S::patricia.sundman@uconn.edu::3258750d-5a03-4fb5-b2d7-6e33171d66e1" providerId="AD" clId="Web-{F5D42725-5F51-4B97-ABA5-9CF2496732DB}" dt="2018-05-30T17:16:08.955" v="219" actId="20577"/>
          <ac:spMkLst>
            <pc:docMk/>
            <pc:sldMk cId="1055912762" sldId="267"/>
            <ac:spMk id="6" creationId="{823AC064-BC96-4F32-8AE1-B2FD38754823}"/>
          </ac:spMkLst>
        </pc:spChg>
        <pc:spChg chg="add del">
          <ac:chgData name="Sundman, Patricia" userId="S::patricia.sundman@uconn.edu::3258750d-5a03-4fb5-b2d7-6e33171d66e1" providerId="AD" clId="Web-{F5D42725-5F51-4B97-ABA5-9CF2496732DB}" dt="2018-05-30T17:15:13.812" v="212" actId="20577"/>
          <ac:spMkLst>
            <pc:docMk/>
            <pc:sldMk cId="1055912762" sldId="267"/>
            <ac:spMk id="8" creationId="{66B332A4-D438-4773-A77F-5ED49A448D9D}"/>
          </ac:spMkLst>
        </pc:spChg>
        <pc:spChg chg="add del">
          <ac:chgData name="Sundman, Patricia" userId="S::patricia.sundman@uconn.edu::3258750d-5a03-4fb5-b2d7-6e33171d66e1" providerId="AD" clId="Web-{F5D42725-5F51-4B97-ABA5-9CF2496732DB}" dt="2018-05-30T17:16:01.158" v="217" actId="20577"/>
          <ac:spMkLst>
            <pc:docMk/>
            <pc:sldMk cId="1055912762" sldId="267"/>
            <ac:spMk id="9" creationId="{F73FCEB7-CD02-4399-BA74-12D9191D6F72}"/>
          </ac:spMkLst>
        </pc:spChg>
        <pc:spChg chg="add del">
          <ac:chgData name="Sundman, Patricia" userId="S::patricia.sundman@uconn.edu::3258750d-5a03-4fb5-b2d7-6e33171d66e1" providerId="AD" clId="Web-{F5D42725-5F51-4B97-ABA5-9CF2496732DB}" dt="2018-05-30T17:15:13.812" v="212" actId="20577"/>
          <ac:spMkLst>
            <pc:docMk/>
            <pc:sldMk cId="1055912762" sldId="267"/>
            <ac:spMk id="10" creationId="{DF9AD32D-FF05-44F4-BD4D-9CEE89B71EB9}"/>
          </ac:spMkLst>
        </pc:spChg>
        <pc:spChg chg="add del">
          <ac:chgData name="Sundman, Patricia" userId="S::patricia.sundman@uconn.edu::3258750d-5a03-4fb5-b2d7-6e33171d66e1" providerId="AD" clId="Web-{F5D42725-5F51-4B97-ABA5-9CF2496732DB}" dt="2018-05-30T17:16:01.158" v="217" actId="20577"/>
          <ac:spMkLst>
            <pc:docMk/>
            <pc:sldMk cId="1055912762" sldId="267"/>
            <ac:spMk id="11" creationId="{AB45A142-4255-493C-8284-5D566C121B10}"/>
          </ac:spMkLst>
        </pc:spChg>
        <pc:spChg chg="add del">
          <ac:chgData name="Sundman, Patricia" userId="S::patricia.sundman@uconn.edu::3258750d-5a03-4fb5-b2d7-6e33171d66e1" providerId="AD" clId="Web-{F5D42725-5F51-4B97-ABA5-9CF2496732DB}" dt="2018-05-30T17:16:13.737" v="221" actId="20577"/>
          <ac:spMkLst>
            <pc:docMk/>
            <pc:sldMk cId="1055912762" sldId="267"/>
            <ac:spMk id="12" creationId="{3BAF1561-20C4-41FD-A35F-BF2B9E727F3E}"/>
          </ac:spMkLst>
        </pc:spChg>
        <pc:spChg chg="add del">
          <ac:chgData name="Sundman, Patricia" userId="S::patricia.sundman@uconn.edu::3258750d-5a03-4fb5-b2d7-6e33171d66e1" providerId="AD" clId="Web-{F5D42725-5F51-4B97-ABA5-9CF2496732DB}" dt="2018-05-30T17:16:13.737" v="221" actId="20577"/>
          <ac:spMkLst>
            <pc:docMk/>
            <pc:sldMk cId="1055912762" sldId="267"/>
            <ac:spMk id="14" creationId="{839DC788-B140-4F3E-A91E-CB3E70ED940A}"/>
          </ac:spMkLst>
        </pc:spChg>
        <pc:spChg chg="add del">
          <ac:chgData name="Sundman, Patricia" userId="S::patricia.sundman@uconn.edu::3258750d-5a03-4fb5-b2d7-6e33171d66e1" providerId="AD" clId="Web-{F5D42725-5F51-4B97-ABA5-9CF2496732DB}" dt="2018-05-30T17:16:13.737" v="221" actId="20577"/>
          <ac:spMkLst>
            <pc:docMk/>
            <pc:sldMk cId="1055912762" sldId="267"/>
            <ac:spMk id="17" creationId="{76D288B1-EB6F-4574-B6E9-2FA5807A4231}"/>
          </ac:spMkLst>
        </pc:spChg>
        <pc:spChg chg="add">
          <ac:chgData name="Sundman, Patricia" userId="S::patricia.sundman@uconn.edu::3258750d-5a03-4fb5-b2d7-6e33171d66e1" providerId="AD" clId="Web-{F5D42725-5F51-4B97-ABA5-9CF2496732DB}" dt="2018-05-30T17:16:13.815" v="222" actId="20577"/>
          <ac:spMkLst>
            <pc:docMk/>
            <pc:sldMk cId="1055912762" sldId="267"/>
            <ac:spMk id="18" creationId="{F73FCEB7-CD02-4399-BA74-12D9191D6F72}"/>
          </ac:spMkLst>
        </pc:spChg>
        <pc:spChg chg="add mod">
          <ac:chgData name="Sundman, Patricia" userId="S::patricia.sundman@uconn.edu::3258750d-5a03-4fb5-b2d7-6e33171d66e1" providerId="AD" clId="Web-{F5D42725-5F51-4B97-ABA5-9CF2496732DB}" dt="2018-05-30T17:16:21.394" v="223" actId="20577"/>
          <ac:spMkLst>
            <pc:docMk/>
            <pc:sldMk cId="1055912762" sldId="267"/>
            <ac:spMk id="19" creationId="{AB45A142-4255-493C-8284-5D566C121B10}"/>
          </ac:spMkLst>
        </pc:spChg>
        <pc:picChg chg="add del mod ord">
          <ac:chgData name="Sundman, Patricia" userId="S::patricia.sundman@uconn.edu::3258750d-5a03-4fb5-b2d7-6e33171d66e1" providerId="AD" clId="Web-{F5D42725-5F51-4B97-ABA5-9CF2496732DB}" dt="2018-05-30T17:16:13.815" v="222" actId="20577"/>
          <ac:picMkLst>
            <pc:docMk/>
            <pc:sldMk cId="1055912762" sldId="267"/>
            <ac:picMk id="4" creationId="{EC6C925A-A196-41DF-8632-47083F73F470}"/>
          </ac:picMkLst>
        </pc:picChg>
        <pc:picChg chg="add del">
          <ac:chgData name="Sundman, Patricia" userId="S::patricia.sundman@uconn.edu::3258750d-5a03-4fb5-b2d7-6e33171d66e1" providerId="AD" clId="Web-{F5D42725-5F51-4B97-ABA5-9CF2496732DB}" dt="2018-05-30T17:16:13.737" v="221" actId="20577"/>
          <ac:picMkLst>
            <pc:docMk/>
            <pc:sldMk cId="1055912762" sldId="267"/>
            <ac:picMk id="15" creationId="{EC6C925A-A196-41DF-8632-47083F73F470}"/>
          </ac:picMkLst>
        </pc:picChg>
        <pc:cxnChg chg="add del">
          <ac:chgData name="Sundman, Patricia" userId="S::patricia.sundman@uconn.edu::3258750d-5a03-4fb5-b2d7-6e33171d66e1" providerId="AD" clId="Web-{F5D42725-5F51-4B97-ABA5-9CF2496732DB}" dt="2018-05-30T17:16:08.955" v="219" actId="20577"/>
          <ac:cxnSpMkLst>
            <pc:docMk/>
            <pc:sldMk cId="1055912762" sldId="267"/>
            <ac:cxnSpMk id="7" creationId="{7E7C77BC-7138-40B1-A15B-20F57A494629}"/>
          </ac:cxnSpMkLst>
        </pc:cxnChg>
        <pc:cxnChg chg="add del">
          <ac:chgData name="Sundman, Patricia" userId="S::patricia.sundman@uconn.edu::3258750d-5a03-4fb5-b2d7-6e33171d66e1" providerId="AD" clId="Web-{F5D42725-5F51-4B97-ABA5-9CF2496732DB}" dt="2018-05-30T17:16:01.158" v="217" actId="20577"/>
          <ac:cxnSpMkLst>
            <pc:docMk/>
            <pc:sldMk cId="1055912762" sldId="267"/>
            <ac:cxnSpMk id="13" creationId="{38FB9660-F42F-4313-BBC4-47C007FE484C}"/>
          </ac:cxnSpMkLst>
        </pc:cxnChg>
        <pc:cxnChg chg="add del">
          <ac:chgData name="Sundman, Patricia" userId="S::patricia.sundman@uconn.edu::3258750d-5a03-4fb5-b2d7-6e33171d66e1" providerId="AD" clId="Web-{F5D42725-5F51-4B97-ABA5-9CF2496732DB}" dt="2018-05-30T17:16:13.737" v="221" actId="20577"/>
          <ac:cxnSpMkLst>
            <pc:docMk/>
            <pc:sldMk cId="1055912762" sldId="267"/>
            <ac:cxnSpMk id="16" creationId="{FC18D930-0EEE-448F-ABF1-2AA3C83DA552}"/>
          </ac:cxnSpMkLst>
        </pc:cxnChg>
        <pc:cxnChg chg="add">
          <ac:chgData name="Sundman, Patricia" userId="S::patricia.sundman@uconn.edu::3258750d-5a03-4fb5-b2d7-6e33171d66e1" providerId="AD" clId="Web-{F5D42725-5F51-4B97-ABA5-9CF2496732DB}" dt="2018-05-30T17:16:13.815" v="222" actId="20577"/>
          <ac:cxnSpMkLst>
            <pc:docMk/>
            <pc:sldMk cId="1055912762" sldId="267"/>
            <ac:cxnSpMk id="20" creationId="{38FB9660-F42F-4313-BBC4-47C007FE484C}"/>
          </ac:cxnSpMkLst>
        </pc:cxnChg>
      </pc:sldChg>
      <pc:sldChg chg="modNotes">
        <pc:chgData name="Sundman, Patricia" userId="S::patricia.sundman@uconn.edu::3258750d-5a03-4fb5-b2d7-6e33171d66e1" providerId="AD" clId="Web-{F5D42725-5F51-4B97-ABA5-9CF2496732DB}" dt="2018-05-30T18:03:53.412" v="342" actId="20577"/>
        <pc:sldMkLst>
          <pc:docMk/>
          <pc:sldMk cId="2903814938" sldId="268"/>
        </pc:sldMkLst>
      </pc:sldChg>
      <pc:sldChg chg="addSp modSp">
        <pc:chgData name="Sundman, Patricia" userId="S::patricia.sundman@uconn.edu::3258750d-5a03-4fb5-b2d7-6e33171d66e1" providerId="AD" clId="Web-{F5D42725-5F51-4B97-ABA5-9CF2496732DB}" dt="2018-05-30T17:17:00.192" v="225" actId="1076"/>
        <pc:sldMkLst>
          <pc:docMk/>
          <pc:sldMk cId="4125763542" sldId="269"/>
        </pc:sldMkLst>
        <pc:spChg chg="mod">
          <ac:chgData name="Sundman, Patricia" userId="S::patricia.sundman@uconn.edu::3258750d-5a03-4fb5-b2d7-6e33171d66e1" providerId="AD" clId="Web-{F5D42725-5F51-4B97-ABA5-9CF2496732DB}" dt="2018-05-30T17:16:51.520" v="224" actId="14100"/>
          <ac:spMkLst>
            <pc:docMk/>
            <pc:sldMk cId="4125763542" sldId="269"/>
            <ac:spMk id="3" creationId="{00000000-0000-0000-0000-000000000000}"/>
          </ac:spMkLst>
        </pc:spChg>
        <pc:graphicFrameChg chg="add mod modGraphic">
          <ac:chgData name="Sundman, Patricia" userId="S::patricia.sundman@uconn.edu::3258750d-5a03-4fb5-b2d7-6e33171d66e1" providerId="AD" clId="Web-{F5D42725-5F51-4B97-ABA5-9CF2496732DB}" dt="2018-05-30T17:17:00.192" v="225" actId="1076"/>
          <ac:graphicFrameMkLst>
            <pc:docMk/>
            <pc:sldMk cId="4125763542" sldId="269"/>
            <ac:graphicFrameMk id="4" creationId="{1797196A-D143-4488-B4E9-4FFE321E4C87}"/>
          </ac:graphicFrameMkLst>
        </pc:graphicFrameChg>
      </pc:sldChg>
      <pc:sldChg chg="modSp">
        <pc:chgData name="Sundman, Patricia" userId="S::patricia.sundman@uconn.edu::3258750d-5a03-4fb5-b2d7-6e33171d66e1" providerId="AD" clId="Web-{F5D42725-5F51-4B97-ABA5-9CF2496732DB}" dt="2018-05-30T17:57:25.926" v="304" actId="20577"/>
        <pc:sldMkLst>
          <pc:docMk/>
          <pc:sldMk cId="1704719956" sldId="270"/>
        </pc:sldMkLst>
        <pc:spChg chg="mod">
          <ac:chgData name="Sundman, Patricia" userId="S::patricia.sundman@uconn.edu::3258750d-5a03-4fb5-b2d7-6e33171d66e1" providerId="AD" clId="Web-{F5D42725-5F51-4B97-ABA5-9CF2496732DB}" dt="2018-05-30T17:57:25.926" v="304" actId="20577"/>
          <ac:spMkLst>
            <pc:docMk/>
            <pc:sldMk cId="1704719956" sldId="270"/>
            <ac:spMk id="3" creationId="{00000000-0000-0000-0000-000000000000}"/>
          </ac:spMkLst>
        </pc:spChg>
      </pc:sldChg>
      <pc:sldChg chg="modSp modNotes">
        <pc:chgData name="Sundman, Patricia" userId="S::patricia.sundman@uconn.edu::3258750d-5a03-4fb5-b2d7-6e33171d66e1" providerId="AD" clId="Web-{F5D42725-5F51-4B97-ABA5-9CF2496732DB}" dt="2018-05-30T18:06:03.808" v="359" actId="20577"/>
        <pc:sldMkLst>
          <pc:docMk/>
          <pc:sldMk cId="244407685" sldId="271"/>
        </pc:sldMkLst>
        <pc:spChg chg="mod">
          <ac:chgData name="Sundman, Patricia" userId="S::patricia.sundman@uconn.edu::3258750d-5a03-4fb5-b2d7-6e33171d66e1" providerId="AD" clId="Web-{F5D42725-5F51-4B97-ABA5-9CF2496732DB}" dt="2018-05-30T18:04:40.555" v="355" actId="20577"/>
          <ac:spMkLst>
            <pc:docMk/>
            <pc:sldMk cId="244407685" sldId="271"/>
            <ac:spMk id="2" creationId="{00000000-0000-0000-0000-000000000000}"/>
          </ac:spMkLst>
        </pc:spChg>
        <pc:spChg chg="mod">
          <ac:chgData name="Sundman, Patricia" userId="S::patricia.sundman@uconn.edu::3258750d-5a03-4fb5-b2d7-6e33171d66e1" providerId="AD" clId="Web-{F5D42725-5F51-4B97-ABA5-9CF2496732DB}" dt="2018-05-30T18:06:03.808" v="359" actId="20577"/>
          <ac:spMkLst>
            <pc:docMk/>
            <pc:sldMk cId="244407685" sldId="271"/>
            <ac:spMk id="3" creationId="{00000000-0000-0000-0000-000000000000}"/>
          </ac:spMkLst>
        </pc:spChg>
      </pc:sldChg>
      <pc:sldChg chg="modSp">
        <pc:chgData name="Sundman, Patricia" userId="S::patricia.sundman@uconn.edu::3258750d-5a03-4fb5-b2d7-6e33171d66e1" providerId="AD" clId="Web-{F5D42725-5F51-4B97-ABA5-9CF2496732DB}" dt="2018-05-30T18:00:24.903" v="337" actId="1076"/>
        <pc:sldMkLst>
          <pc:docMk/>
          <pc:sldMk cId="3622443885" sldId="272"/>
        </pc:sldMkLst>
        <pc:spChg chg="mod">
          <ac:chgData name="Sundman, Patricia" userId="S::patricia.sundman@uconn.edu::3258750d-5a03-4fb5-b2d7-6e33171d66e1" providerId="AD" clId="Web-{F5D42725-5F51-4B97-ABA5-9CF2496732DB}" dt="2018-05-30T18:00:24.903" v="337" actId="1076"/>
          <ac:spMkLst>
            <pc:docMk/>
            <pc:sldMk cId="3622443885" sldId="272"/>
            <ac:spMk id="3" creationId="{00000000-0000-0000-0000-000000000000}"/>
          </ac:spMkLst>
        </pc:spChg>
      </pc:sldChg>
      <pc:sldChg chg="addSp modSp">
        <pc:chgData name="Sundman, Patricia" userId="S::patricia.sundman@uconn.edu::3258750d-5a03-4fb5-b2d7-6e33171d66e1" providerId="AD" clId="Web-{F5D42725-5F51-4B97-ABA5-9CF2496732DB}" dt="2018-05-30T17:25:22.933" v="266" actId="1076"/>
        <pc:sldMkLst>
          <pc:docMk/>
          <pc:sldMk cId="1039256424" sldId="273"/>
        </pc:sldMkLst>
        <pc:spChg chg="add mod">
          <ac:chgData name="Sundman, Patricia" userId="S::patricia.sundman@uconn.edu::3258750d-5a03-4fb5-b2d7-6e33171d66e1" providerId="AD" clId="Web-{F5D42725-5F51-4B97-ABA5-9CF2496732DB}" dt="2018-05-30T17:25:22.933" v="266" actId="1076"/>
          <ac:spMkLst>
            <pc:docMk/>
            <pc:sldMk cId="1039256424" sldId="273"/>
            <ac:spMk id="5" creationId="{119D3979-61BA-4283-8877-C5B6630EE815}"/>
          </ac:spMkLst>
        </pc:spChg>
        <pc:picChg chg="mod">
          <ac:chgData name="Sundman, Patricia" userId="S::patricia.sundman@uconn.edu::3258750d-5a03-4fb5-b2d7-6e33171d66e1" providerId="AD" clId="Web-{F5D42725-5F51-4B97-ABA5-9CF2496732DB}" dt="2018-05-30T17:25:18.652" v="265" actId="1076"/>
          <ac:picMkLst>
            <pc:docMk/>
            <pc:sldMk cId="1039256424" sldId="273"/>
            <ac:picMk id="4" creationId="{00000000-0000-0000-0000-000000000000}"/>
          </ac:picMkLst>
        </pc:picChg>
      </pc:sldChg>
      <pc:sldChg chg="new">
        <pc:chgData name="Sundman, Patricia" userId="S::patricia.sundman@uconn.edu::3258750d-5a03-4fb5-b2d7-6e33171d66e1" providerId="AD" clId="Web-{F5D42725-5F51-4B97-ABA5-9CF2496732DB}" dt="2018-05-30T17:40:00.270" v="268" actId="20577"/>
        <pc:sldMkLst>
          <pc:docMk/>
          <pc:sldMk cId="643397591" sldId="275"/>
        </pc:sldMkLst>
      </pc:sldChg>
    </pc:docChg>
  </pc:docChgLst>
  <pc:docChgLst>
    <pc:chgData name="Sundman, Patricia" userId="S::patricia.sundman@uconn.edu::3258750d-5a03-4fb5-b2d7-6e33171d66e1" providerId="AD" clId="Web-{06C608CF-9566-474F-BF70-2FCCECA0CDDD}"/>
    <pc:docChg chg="modSld">
      <pc:chgData name="Sundman, Patricia" userId="S::patricia.sundman@uconn.edu::3258750d-5a03-4fb5-b2d7-6e33171d66e1" providerId="AD" clId="Web-{06C608CF-9566-474F-BF70-2FCCECA0CDDD}" dt="2018-05-30T15:32:46.171" v="36" actId="20577"/>
      <pc:docMkLst>
        <pc:docMk/>
      </pc:docMkLst>
      <pc:sldChg chg="modSp">
        <pc:chgData name="Sundman, Patricia" userId="S::patricia.sundman@uconn.edu::3258750d-5a03-4fb5-b2d7-6e33171d66e1" providerId="AD" clId="Web-{06C608CF-9566-474F-BF70-2FCCECA0CDDD}" dt="2018-05-30T15:19:50.008" v="18" actId="20577"/>
        <pc:sldMkLst>
          <pc:docMk/>
          <pc:sldMk cId="1614589113" sldId="258"/>
        </pc:sldMkLst>
        <pc:spChg chg="mod">
          <ac:chgData name="Sundman, Patricia" userId="S::patricia.sundman@uconn.edu::3258750d-5a03-4fb5-b2d7-6e33171d66e1" providerId="AD" clId="Web-{06C608CF-9566-474F-BF70-2FCCECA0CDDD}" dt="2018-05-30T15:19:50.008" v="18" actId="20577"/>
          <ac:spMkLst>
            <pc:docMk/>
            <pc:sldMk cId="1614589113" sldId="258"/>
            <ac:spMk id="2" creationId="{00000000-0000-0000-0000-000000000000}"/>
          </ac:spMkLst>
        </pc:spChg>
      </pc:sldChg>
      <pc:sldChg chg="modSp">
        <pc:chgData name="Sundman, Patricia" userId="S::patricia.sundman@uconn.edu::3258750d-5a03-4fb5-b2d7-6e33171d66e1" providerId="AD" clId="Web-{06C608CF-9566-474F-BF70-2FCCECA0CDDD}" dt="2018-05-30T15:19:56.117" v="21" actId="20577"/>
        <pc:sldMkLst>
          <pc:docMk/>
          <pc:sldMk cId="2514702362" sldId="259"/>
        </pc:sldMkLst>
        <pc:spChg chg="mod">
          <ac:chgData name="Sundman, Patricia" userId="S::patricia.sundman@uconn.edu::3258750d-5a03-4fb5-b2d7-6e33171d66e1" providerId="AD" clId="Web-{06C608CF-9566-474F-BF70-2FCCECA0CDDD}" dt="2018-05-30T15:19:56.117" v="21" actId="20577"/>
          <ac:spMkLst>
            <pc:docMk/>
            <pc:sldMk cId="2514702362" sldId="259"/>
            <ac:spMk id="2" creationId="{00000000-0000-0000-0000-000000000000}"/>
          </ac:spMkLst>
        </pc:spChg>
      </pc:sldChg>
      <pc:sldChg chg="modSp">
        <pc:chgData name="Sundman, Patricia" userId="S::patricia.sundman@uconn.edu::3258750d-5a03-4fb5-b2d7-6e33171d66e1" providerId="AD" clId="Web-{06C608CF-9566-474F-BF70-2FCCECA0CDDD}" dt="2018-05-30T15:32:45.344" v="34" actId="20577"/>
        <pc:sldMkLst>
          <pc:docMk/>
          <pc:sldMk cId="1658589705" sldId="263"/>
        </pc:sldMkLst>
        <pc:spChg chg="mod">
          <ac:chgData name="Sundman, Patricia" userId="S::patricia.sundman@uconn.edu::3258750d-5a03-4fb5-b2d7-6e33171d66e1" providerId="AD" clId="Web-{06C608CF-9566-474F-BF70-2FCCECA0CDDD}" dt="2018-05-30T15:32:45.344" v="34" actId="20577"/>
          <ac:spMkLst>
            <pc:docMk/>
            <pc:sldMk cId="1658589705" sldId="263"/>
            <ac:spMk id="2" creationId="{00000000-0000-0000-0000-000000000000}"/>
          </ac:spMkLst>
        </pc:spChg>
      </pc:sldChg>
      <pc:sldChg chg="modSp">
        <pc:chgData name="Sundman, Patricia" userId="S::patricia.sundman@uconn.edu::3258750d-5a03-4fb5-b2d7-6e33171d66e1" providerId="AD" clId="Web-{06C608CF-9566-474F-BF70-2FCCECA0CDDD}" dt="2018-05-30T15:20:01.571" v="24" actId="20577"/>
        <pc:sldMkLst>
          <pc:docMk/>
          <pc:sldMk cId="532534728" sldId="264"/>
        </pc:sldMkLst>
        <pc:spChg chg="mod">
          <ac:chgData name="Sundman, Patricia" userId="S::patricia.sundman@uconn.edu::3258750d-5a03-4fb5-b2d7-6e33171d66e1" providerId="AD" clId="Web-{06C608CF-9566-474F-BF70-2FCCECA0CDDD}" dt="2018-05-30T15:20:01.571" v="24" actId="20577"/>
          <ac:spMkLst>
            <pc:docMk/>
            <pc:sldMk cId="532534728" sldId="264"/>
            <ac:spMk id="2" creationId="{00000000-0000-0000-0000-000000000000}"/>
          </ac:spMkLst>
        </pc:spChg>
      </pc:sldChg>
      <pc:sldChg chg="modSp">
        <pc:chgData name="Sundman, Patricia" userId="S::patricia.sundman@uconn.edu::3258750d-5a03-4fb5-b2d7-6e33171d66e1" providerId="AD" clId="Web-{06C608CF-9566-474F-BF70-2FCCECA0CDDD}" dt="2018-05-30T15:20:15.993" v="29" actId="20577"/>
        <pc:sldMkLst>
          <pc:docMk/>
          <pc:sldMk cId="2903814938" sldId="268"/>
        </pc:sldMkLst>
        <pc:spChg chg="mod">
          <ac:chgData name="Sundman, Patricia" userId="S::patricia.sundman@uconn.edu::3258750d-5a03-4fb5-b2d7-6e33171d66e1" providerId="AD" clId="Web-{06C608CF-9566-474F-BF70-2FCCECA0CDDD}" dt="2018-05-30T15:20:15.993" v="29" actId="20577"/>
          <ac:spMkLst>
            <pc:docMk/>
            <pc:sldMk cId="2903814938" sldId="26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78E67-3772-4CF1-A6FF-0D3F9519B812}" type="datetimeFigureOut">
              <a:rPr lang="en-US"/>
              <a:t>6/11/2018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D5C57-31D5-490B-8821-6669DDFE11B5}" type="slidenum">
              <a:rPr lang="en-US"/>
              <a:t>‹#›</a:t>
            </a:fld>
            <a:endParaRPr lang="en-US"/>
          </a:p>
        </p:txBody>
      </p:sp>
    </p:spTree>
    <p:extLst>
      <p:ext uri="{BB962C8B-B14F-4D97-AF65-F5344CB8AC3E}">
        <p14:creationId xmlns:p14="http://schemas.microsoft.com/office/powerpoint/2010/main" val="224037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email us as well.</a:t>
            </a:r>
          </a:p>
        </p:txBody>
      </p:sp>
      <p:sp>
        <p:nvSpPr>
          <p:cNvPr id="4" name="Slide Number Placeholder 3"/>
          <p:cNvSpPr>
            <a:spLocks noGrp="1"/>
          </p:cNvSpPr>
          <p:nvPr>
            <p:ph type="sldNum" sz="quarter" idx="10"/>
          </p:nvPr>
        </p:nvSpPr>
        <p:spPr/>
        <p:txBody>
          <a:bodyPr/>
          <a:lstStyle/>
          <a:p>
            <a:fld id="{D8CD5C57-31D5-490B-8821-6669DDFE11B5}" type="slidenum">
              <a:rPr lang="en-US"/>
              <a:t>4</a:t>
            </a:fld>
            <a:endParaRPr lang="en-US"/>
          </a:p>
        </p:txBody>
      </p:sp>
    </p:spTree>
    <p:extLst>
      <p:ext uri="{BB962C8B-B14F-4D97-AF65-F5344CB8AC3E}">
        <p14:creationId xmlns:p14="http://schemas.microsoft.com/office/powerpoint/2010/main" val="413295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Adjust visual</a:t>
            </a:r>
          </a:p>
        </p:txBody>
      </p:sp>
      <p:sp>
        <p:nvSpPr>
          <p:cNvPr id="4" name="Slide Number Placeholder 3"/>
          <p:cNvSpPr>
            <a:spLocks noGrp="1"/>
          </p:cNvSpPr>
          <p:nvPr>
            <p:ph type="sldNum" sz="quarter" idx="10"/>
          </p:nvPr>
        </p:nvSpPr>
        <p:spPr/>
        <p:txBody>
          <a:bodyPr/>
          <a:lstStyle/>
          <a:p>
            <a:fld id="{D8CD5C57-31D5-490B-8821-6669DDFE11B5}" type="slidenum">
              <a:rPr lang="en-US"/>
              <a:t>10</a:t>
            </a:fld>
            <a:endParaRPr lang="en-US"/>
          </a:p>
        </p:txBody>
      </p:sp>
    </p:spTree>
    <p:extLst>
      <p:ext uri="{BB962C8B-B14F-4D97-AF65-F5344CB8AC3E}">
        <p14:creationId xmlns:p14="http://schemas.microsoft.com/office/powerpoint/2010/main" val="32445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D8CD5C57-31D5-490B-8821-6669DDFE11B5}" type="slidenum">
              <a:rPr lang="en-US"/>
              <a:t>13</a:t>
            </a:fld>
            <a:endParaRPr lang="en-US"/>
          </a:p>
        </p:txBody>
      </p:sp>
    </p:spTree>
    <p:extLst>
      <p:ext uri="{BB962C8B-B14F-4D97-AF65-F5344CB8AC3E}">
        <p14:creationId xmlns:p14="http://schemas.microsoft.com/office/powerpoint/2010/main" val="302048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What's the email for help?</a:t>
            </a:r>
          </a:p>
        </p:txBody>
      </p:sp>
      <p:sp>
        <p:nvSpPr>
          <p:cNvPr id="4" name="Slide Number Placeholder 3"/>
          <p:cNvSpPr>
            <a:spLocks noGrp="1"/>
          </p:cNvSpPr>
          <p:nvPr>
            <p:ph type="sldNum" sz="quarter" idx="10"/>
          </p:nvPr>
        </p:nvSpPr>
        <p:spPr/>
        <p:txBody>
          <a:bodyPr/>
          <a:lstStyle/>
          <a:p>
            <a:fld id="{D8CD5C57-31D5-490B-8821-6669DDFE11B5}" type="slidenum">
              <a:rPr lang="en-US"/>
              <a:t>14</a:t>
            </a:fld>
            <a:endParaRPr lang="en-US"/>
          </a:p>
        </p:txBody>
      </p:sp>
    </p:spTree>
    <p:extLst>
      <p:ext uri="{BB962C8B-B14F-4D97-AF65-F5344CB8AC3E}">
        <p14:creationId xmlns:p14="http://schemas.microsoft.com/office/powerpoint/2010/main" val="216298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Manage tab</a:t>
            </a:r>
          </a:p>
        </p:txBody>
      </p:sp>
      <p:sp>
        <p:nvSpPr>
          <p:cNvPr id="4" name="Slide Number Placeholder 3"/>
          <p:cNvSpPr>
            <a:spLocks noGrp="1"/>
          </p:cNvSpPr>
          <p:nvPr>
            <p:ph type="sldNum" sz="quarter" idx="10"/>
          </p:nvPr>
        </p:nvSpPr>
        <p:spPr/>
        <p:txBody>
          <a:bodyPr/>
          <a:lstStyle/>
          <a:p>
            <a:fld id="{D8CD5C57-31D5-490B-8821-6669DDFE11B5}" type="slidenum">
              <a:rPr lang="en-US"/>
              <a:t>17</a:t>
            </a:fld>
            <a:endParaRPr lang="en-US"/>
          </a:p>
        </p:txBody>
      </p:sp>
    </p:spTree>
    <p:extLst>
      <p:ext uri="{BB962C8B-B14F-4D97-AF65-F5344CB8AC3E}">
        <p14:creationId xmlns:p14="http://schemas.microsoft.com/office/powerpoint/2010/main" val="296228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D63991-501F-4375-BAEF-5300D38DA870}"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245854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63991-501F-4375-BAEF-5300D38DA870}"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143972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63991-501F-4375-BAEF-5300D38DA870}"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164366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63991-501F-4375-BAEF-5300D38DA870}"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389686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63991-501F-4375-BAEF-5300D38DA870}"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55948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D63991-501F-4375-BAEF-5300D38DA870}"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370058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D63991-501F-4375-BAEF-5300D38DA870}" type="datetimeFigureOut">
              <a:rPr lang="en-US" smtClean="0"/>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413072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D63991-501F-4375-BAEF-5300D38DA870}" type="datetimeFigureOut">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244963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63991-501F-4375-BAEF-5300D38DA870}" type="datetimeFigureOut">
              <a:rPr lang="en-US" smtClean="0"/>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270738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63991-501F-4375-BAEF-5300D38DA870}"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365960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63991-501F-4375-BAEF-5300D38DA870}"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BFA61-9D27-486F-889F-27DC15AB234D}" type="slidenum">
              <a:rPr lang="en-US" smtClean="0"/>
              <a:t>‹#›</a:t>
            </a:fld>
            <a:endParaRPr lang="en-US"/>
          </a:p>
        </p:txBody>
      </p:sp>
    </p:spTree>
    <p:extLst>
      <p:ext uri="{BB962C8B-B14F-4D97-AF65-F5344CB8AC3E}">
        <p14:creationId xmlns:p14="http://schemas.microsoft.com/office/powerpoint/2010/main" val="59245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0D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63991-501F-4375-BAEF-5300D38DA870}" type="datetimeFigureOut">
              <a:rPr lang="en-US" smtClean="0"/>
              <a:t>6/11/2018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BFA61-9D27-486F-889F-27DC15AB234D}" type="slidenum">
              <a:rPr lang="en-US" smtClean="0"/>
              <a:t>‹#›</a:t>
            </a:fld>
            <a:endParaRPr lang="en-US"/>
          </a:p>
        </p:txBody>
      </p:sp>
    </p:spTree>
    <p:extLst>
      <p:ext uri="{BB962C8B-B14F-4D97-AF65-F5344CB8AC3E}">
        <p14:creationId xmlns:p14="http://schemas.microsoft.com/office/powerpoint/2010/main" val="195050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nfluence.uits.uconn.edu/confluence/display/CTDA/Quick+Start+Guid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nfluence.uits.uconn.edu/confluence/display/CTDA/Working+with+Content+Model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tda-staging1.lib.uconn.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nfluence.uits.uconn.edu/confluence/display/CTDA/CTDA+Glossar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3FCEB7-CD02-4399-BA74-12D9191D6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bg1">
              <a:lumMod val="50000"/>
              <a:lumOff val="50000"/>
              <a:alpha val="89804"/>
            </a:scheme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822" y="1319451"/>
            <a:ext cx="6553545" cy="4227040"/>
          </a:xfrm>
          <a:prstGeom prst="rect">
            <a:avLst/>
          </a:prstGeom>
        </p:spPr>
      </p:pic>
      <p:sp>
        <p:nvSpPr>
          <p:cNvPr id="2" name="Title 1"/>
          <p:cNvSpPr>
            <a:spLocks noGrp="1"/>
          </p:cNvSpPr>
          <p:nvPr>
            <p:ph type="ctrTitle"/>
          </p:nvPr>
        </p:nvSpPr>
        <p:spPr>
          <a:xfrm>
            <a:off x="674236" y="973282"/>
            <a:ext cx="3657600" cy="2887579"/>
          </a:xfrm>
        </p:spPr>
        <p:txBody>
          <a:bodyPr>
            <a:normAutofit fontScale="90000"/>
          </a:bodyPr>
          <a:lstStyle/>
          <a:p>
            <a:r>
              <a:rPr lang="en-US" sz="4800">
                <a:solidFill>
                  <a:srgbClr val="FFFFFF"/>
                </a:solidFill>
                <a:latin typeface="Franklin Gothic Book"/>
              </a:rPr>
              <a:t>Introduction to the Connecticut </a:t>
            </a:r>
            <a:br>
              <a:rPr lang="en-US" sz="4800">
                <a:solidFill>
                  <a:srgbClr val="FFFFFF"/>
                </a:solidFill>
                <a:latin typeface="Franklin Gothic Book"/>
              </a:rPr>
            </a:br>
            <a:r>
              <a:rPr lang="en-US" sz="4800">
                <a:solidFill>
                  <a:srgbClr val="FFFFFF"/>
                </a:solidFill>
                <a:latin typeface="Franklin Gothic Book"/>
              </a:rPr>
              <a:t>Digital Archive</a:t>
            </a:r>
          </a:p>
        </p:txBody>
      </p:sp>
    </p:spTree>
    <p:extLst>
      <p:ext uri="{BB962C8B-B14F-4D97-AF65-F5344CB8AC3E}">
        <p14:creationId xmlns:p14="http://schemas.microsoft.com/office/powerpoint/2010/main" val="19089442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3FCEB7-CD02-4399-BA74-12D9191D6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bg1">
              <a:lumMod val="50000"/>
              <a:lumOff val="50000"/>
              <a:alpha val="89804"/>
            </a:scheme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4944" y="3038995"/>
            <a:ext cx="3657600" cy="739162"/>
          </a:xfrm>
        </p:spPr>
        <p:txBody>
          <a:bodyPr vert="horz" lIns="91440" tIns="45720" rIns="91440" bIns="45720" rtlCol="0" anchor="b">
            <a:normAutofit fontScale="90000"/>
          </a:bodyPr>
          <a:lstStyle/>
          <a:p>
            <a:pPr algn="ctr"/>
            <a:r>
              <a:rPr lang="en-US" sz="4800" kern="1200">
                <a:solidFill>
                  <a:srgbClr val="FFFFFF"/>
                </a:solidFill>
                <a:latin typeface="Franklin Gothic Medium"/>
              </a:rPr>
              <a:t>Ingest</a:t>
            </a:r>
          </a:p>
        </p:txBody>
      </p:sp>
      <p:pic>
        <p:nvPicPr>
          <p:cNvPr id="6" name="Picture 6" descr="A close up of text on a white background&#10;&#10;Description generated with high confidence">
            <a:extLst>
              <a:ext uri="{FF2B5EF4-FFF2-40B4-BE49-F238E27FC236}">
                <a16:creationId xmlns:a16="http://schemas.microsoft.com/office/drawing/2014/main" id="{F3827F83-C194-45F6-8D6A-4A1881FFDEB0}"/>
              </a:ext>
            </a:extLst>
          </p:cNvPr>
          <p:cNvPicPr>
            <a:picLocks noChangeAspect="1"/>
          </p:cNvPicPr>
          <p:nvPr/>
        </p:nvPicPr>
        <p:blipFill>
          <a:blip r:embed="rId3"/>
          <a:stretch>
            <a:fillRect/>
          </a:stretch>
        </p:blipFill>
        <p:spPr>
          <a:xfrm>
            <a:off x="5782732" y="319623"/>
            <a:ext cx="5516033" cy="6229337"/>
          </a:xfrm>
          <a:prstGeom prst="rect">
            <a:avLst/>
          </a:prstGeom>
        </p:spPr>
      </p:pic>
      <p:sp>
        <p:nvSpPr>
          <p:cNvPr id="3" name="TextBox 2">
            <a:extLst>
              <a:ext uri="{FF2B5EF4-FFF2-40B4-BE49-F238E27FC236}">
                <a16:creationId xmlns:a16="http://schemas.microsoft.com/office/drawing/2014/main" id="{EE3A17C5-A393-4233-B248-CE538C062BC2}"/>
              </a:ext>
            </a:extLst>
          </p:cNvPr>
          <p:cNvSpPr txBox="1"/>
          <p:nvPr/>
        </p:nvSpPr>
        <p:spPr>
          <a:xfrm>
            <a:off x="1132112" y="3999812"/>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4"/>
              </a:rPr>
              <a:t>https://confluence.uits.uconn.edu/confluence/display/CTDA/Quick+Start+Guide</a:t>
            </a:r>
            <a:r>
              <a:rPr lang="en-US">
                <a:cs typeface="Calibri"/>
              </a:rPr>
              <a:t> </a:t>
            </a:r>
            <a:endParaRPr lang="en-US"/>
          </a:p>
        </p:txBody>
      </p:sp>
    </p:spTree>
    <p:extLst>
      <p:ext uri="{BB962C8B-B14F-4D97-AF65-F5344CB8AC3E}">
        <p14:creationId xmlns:p14="http://schemas.microsoft.com/office/powerpoint/2010/main" val="395333827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screenshot of a cell phone&#10;&#10;Description generated with very high confidence">
            <a:extLst>
              <a:ext uri="{FF2B5EF4-FFF2-40B4-BE49-F238E27FC236}">
                <a16:creationId xmlns:a16="http://schemas.microsoft.com/office/drawing/2014/main" id="{A5C05114-5F2C-4E87-99C4-9D03712BBAFB}"/>
              </a:ext>
            </a:extLst>
          </p:cNvPr>
          <p:cNvPicPr>
            <a:picLocks noChangeAspect="1"/>
          </p:cNvPicPr>
          <p:nvPr/>
        </p:nvPicPr>
        <p:blipFill>
          <a:blip r:embed="rId2"/>
          <a:stretch>
            <a:fillRect/>
          </a:stretch>
        </p:blipFill>
        <p:spPr>
          <a:xfrm>
            <a:off x="1047585" y="-2112"/>
            <a:ext cx="5387658" cy="6862224"/>
          </a:xfrm>
          <a:prstGeom prst="rect">
            <a:avLst/>
          </a:prstGeom>
        </p:spPr>
      </p:pic>
      <p:graphicFrame>
        <p:nvGraphicFramePr>
          <p:cNvPr id="3" name="Table 2">
            <a:extLst>
              <a:ext uri="{FF2B5EF4-FFF2-40B4-BE49-F238E27FC236}">
                <a16:creationId xmlns:a16="http://schemas.microsoft.com/office/drawing/2014/main" id="{50DC9F36-15DF-4579-A477-FA766829CDE5}"/>
              </a:ext>
            </a:extLst>
          </p:cNvPr>
          <p:cNvGraphicFramePr>
            <a:graphicFrameLocks noGrp="1"/>
          </p:cNvGraphicFramePr>
          <p:nvPr>
            <p:extLst>
              <p:ext uri="{D42A27DB-BD31-4B8C-83A1-F6EECF244321}">
                <p14:modId xmlns:p14="http://schemas.microsoft.com/office/powerpoint/2010/main" val="356385491"/>
              </p:ext>
            </p:extLst>
          </p:nvPr>
        </p:nvGraphicFramePr>
        <p:xfrm>
          <a:off x="7253364" y="1748424"/>
          <a:ext cx="4097940" cy="3341360"/>
        </p:xfrm>
        <a:graphic>
          <a:graphicData uri="http://schemas.openxmlformats.org/drawingml/2006/table">
            <a:tbl>
              <a:tblPr firstRow="1" bandRow="1">
                <a:tableStyleId>{073A0DAA-6AF3-43AB-8588-CEC1D06C72B9}</a:tableStyleId>
              </a:tblPr>
              <a:tblGrid>
                <a:gridCol w="2048970">
                  <a:extLst>
                    <a:ext uri="{9D8B030D-6E8A-4147-A177-3AD203B41FA5}">
                      <a16:colId xmlns:a16="http://schemas.microsoft.com/office/drawing/2014/main" val="646511684"/>
                    </a:ext>
                  </a:extLst>
                </a:gridCol>
                <a:gridCol w="2048970">
                  <a:extLst>
                    <a:ext uri="{9D8B030D-6E8A-4147-A177-3AD203B41FA5}">
                      <a16:colId xmlns:a16="http://schemas.microsoft.com/office/drawing/2014/main" val="4019993087"/>
                    </a:ext>
                  </a:extLst>
                </a:gridCol>
              </a:tblGrid>
              <a:tr h="361940">
                <a:tc>
                  <a:txBody>
                    <a:bodyPr/>
                    <a:lstStyle/>
                    <a:p>
                      <a:pPr rtl="0" fontAlgn="base"/>
                      <a:r>
                        <a:rPr lang="en-US">
                          <a:effectLst/>
                        </a:rPr>
                        <a:t>Content Model​</a:t>
                      </a:r>
                    </a:p>
                  </a:txBody>
                  <a:tcPr/>
                </a:tc>
                <a:tc>
                  <a:txBody>
                    <a:bodyPr/>
                    <a:lstStyle/>
                    <a:p>
                      <a:pPr rtl="0" fontAlgn="base"/>
                      <a:r>
                        <a:rPr lang="en-US">
                          <a:effectLst/>
                        </a:rPr>
                        <a:t>File Format​</a:t>
                      </a:r>
                    </a:p>
                  </a:txBody>
                  <a:tcPr/>
                </a:tc>
                <a:extLst>
                  <a:ext uri="{0D108BD9-81ED-4DB2-BD59-A6C34878D82A}">
                    <a16:rowId xmlns:a16="http://schemas.microsoft.com/office/drawing/2014/main" val="552255594"/>
                  </a:ext>
                </a:extLst>
              </a:tr>
              <a:tr h="356930">
                <a:tc>
                  <a:txBody>
                    <a:bodyPr/>
                    <a:lstStyle/>
                    <a:p>
                      <a:pPr rtl="0" fontAlgn="base"/>
                      <a:r>
                        <a:rPr lang="en-US">
                          <a:effectLst/>
                        </a:rPr>
                        <a:t>Audio​</a:t>
                      </a:r>
                    </a:p>
                  </a:txBody>
                  <a:tcPr/>
                </a:tc>
                <a:tc>
                  <a:txBody>
                    <a:bodyPr/>
                    <a:lstStyle/>
                    <a:p>
                      <a:pPr rtl="0" fontAlgn="base"/>
                      <a:r>
                        <a:rPr lang="en-US">
                          <a:effectLst/>
                        </a:rPr>
                        <a:t>WAV, mp3​</a:t>
                      </a:r>
                    </a:p>
                  </a:txBody>
                  <a:tcPr/>
                </a:tc>
                <a:extLst>
                  <a:ext uri="{0D108BD9-81ED-4DB2-BD59-A6C34878D82A}">
                    <a16:rowId xmlns:a16="http://schemas.microsoft.com/office/drawing/2014/main" val="2966059379"/>
                  </a:ext>
                </a:extLst>
              </a:tr>
              <a:tr h="356930">
                <a:tc>
                  <a:txBody>
                    <a:bodyPr/>
                    <a:lstStyle/>
                    <a:p>
                      <a:pPr rtl="0" fontAlgn="base"/>
                      <a:r>
                        <a:rPr lang="en-US">
                          <a:effectLst/>
                        </a:rPr>
                        <a:t>Basic Image​</a:t>
                      </a:r>
                    </a:p>
                  </a:txBody>
                  <a:tcPr/>
                </a:tc>
                <a:tc>
                  <a:txBody>
                    <a:bodyPr/>
                    <a:lstStyle/>
                    <a:p>
                      <a:pPr rtl="0" fontAlgn="base"/>
                      <a:r>
                        <a:rPr lang="en-US">
                          <a:effectLst/>
                        </a:rPr>
                        <a:t>gif, </a:t>
                      </a:r>
                      <a:r>
                        <a:rPr lang="en-US" err="1">
                          <a:effectLst/>
                        </a:rPr>
                        <a:t>png</a:t>
                      </a:r>
                      <a:r>
                        <a:rPr lang="en-US">
                          <a:effectLst/>
                        </a:rPr>
                        <a:t>, jpg, jpeg​</a:t>
                      </a:r>
                    </a:p>
                  </a:txBody>
                  <a:tcPr/>
                </a:tc>
                <a:extLst>
                  <a:ext uri="{0D108BD9-81ED-4DB2-BD59-A6C34878D82A}">
                    <a16:rowId xmlns:a16="http://schemas.microsoft.com/office/drawing/2014/main" val="1494469847"/>
                  </a:ext>
                </a:extLst>
              </a:tr>
              <a:tr h="356930">
                <a:tc>
                  <a:txBody>
                    <a:bodyPr/>
                    <a:lstStyle/>
                    <a:p>
                      <a:pPr rtl="0" fontAlgn="base"/>
                      <a:r>
                        <a:rPr lang="en-US">
                          <a:effectLst/>
                        </a:rPr>
                        <a:t>Binary​</a:t>
                      </a:r>
                    </a:p>
                  </a:txBody>
                  <a:tcPr/>
                </a:tc>
                <a:tc>
                  <a:txBody>
                    <a:bodyPr/>
                    <a:lstStyle/>
                    <a:p>
                      <a:pPr rtl="0" fontAlgn="base"/>
                      <a:r>
                        <a:rPr lang="en-US">
                          <a:effectLst/>
                        </a:rPr>
                        <a:t>Any file format​</a:t>
                      </a:r>
                    </a:p>
                  </a:txBody>
                  <a:tcPr/>
                </a:tc>
                <a:extLst>
                  <a:ext uri="{0D108BD9-81ED-4DB2-BD59-A6C34878D82A}">
                    <a16:rowId xmlns:a16="http://schemas.microsoft.com/office/drawing/2014/main" val="1048688835"/>
                  </a:ext>
                </a:extLst>
              </a:tr>
              <a:tr h="356930">
                <a:tc>
                  <a:txBody>
                    <a:bodyPr/>
                    <a:lstStyle/>
                    <a:p>
                      <a:pPr rtl="0" fontAlgn="base"/>
                      <a:r>
                        <a:rPr lang="en-US">
                          <a:effectLst/>
                        </a:rPr>
                        <a:t>Book​</a:t>
                      </a:r>
                    </a:p>
                  </a:txBody>
                  <a:tcPr/>
                </a:tc>
                <a:tc>
                  <a:txBody>
                    <a:bodyPr/>
                    <a:lstStyle/>
                    <a:p>
                      <a:pPr rtl="0" fontAlgn="base"/>
                      <a:r>
                        <a:rPr lang="en-US">
                          <a:effectLst/>
                        </a:rPr>
                        <a:t>tiff, jp2​</a:t>
                      </a:r>
                    </a:p>
                  </a:txBody>
                  <a:tcPr/>
                </a:tc>
                <a:extLst>
                  <a:ext uri="{0D108BD9-81ED-4DB2-BD59-A6C34878D82A}">
                    <a16:rowId xmlns:a16="http://schemas.microsoft.com/office/drawing/2014/main" val="1794998304"/>
                  </a:ext>
                </a:extLst>
              </a:tr>
              <a:tr h="356930">
                <a:tc>
                  <a:txBody>
                    <a:bodyPr/>
                    <a:lstStyle/>
                    <a:p>
                      <a:pPr rtl="0" fontAlgn="base"/>
                      <a:r>
                        <a:rPr lang="en-US">
                          <a:effectLst/>
                        </a:rPr>
                        <a:t>Large Image​</a:t>
                      </a:r>
                    </a:p>
                  </a:txBody>
                  <a:tcPr/>
                </a:tc>
                <a:tc>
                  <a:txBody>
                    <a:bodyPr/>
                    <a:lstStyle/>
                    <a:p>
                      <a:pPr rtl="0" fontAlgn="base"/>
                      <a:r>
                        <a:rPr lang="en-US">
                          <a:effectLst/>
                        </a:rPr>
                        <a:t>tiff, </a:t>
                      </a:r>
                      <a:r>
                        <a:rPr lang="en-US" err="1">
                          <a:effectLst/>
                        </a:rPr>
                        <a:t>tif</a:t>
                      </a:r>
                      <a:r>
                        <a:rPr lang="en-US">
                          <a:effectLst/>
                        </a:rPr>
                        <a:t>, jp2​</a:t>
                      </a:r>
                    </a:p>
                  </a:txBody>
                  <a:tcPr/>
                </a:tc>
                <a:extLst>
                  <a:ext uri="{0D108BD9-81ED-4DB2-BD59-A6C34878D82A}">
                    <a16:rowId xmlns:a16="http://schemas.microsoft.com/office/drawing/2014/main" val="3459328693"/>
                  </a:ext>
                </a:extLst>
              </a:tr>
              <a:tr h="356930">
                <a:tc>
                  <a:txBody>
                    <a:bodyPr/>
                    <a:lstStyle/>
                    <a:p>
                      <a:pPr rtl="0" fontAlgn="base"/>
                      <a:r>
                        <a:rPr lang="en-US">
                          <a:effectLst/>
                        </a:rPr>
                        <a:t>Manuscript​</a:t>
                      </a:r>
                    </a:p>
                  </a:txBody>
                  <a:tcPr/>
                </a:tc>
                <a:tc>
                  <a:txBody>
                    <a:bodyPr/>
                    <a:lstStyle/>
                    <a:p>
                      <a:pPr rtl="0" fontAlgn="base"/>
                      <a:r>
                        <a:rPr lang="en-US">
                          <a:effectLst/>
                        </a:rPr>
                        <a:t>tiff, jp2​</a:t>
                      </a:r>
                    </a:p>
                  </a:txBody>
                  <a:tcPr/>
                </a:tc>
                <a:extLst>
                  <a:ext uri="{0D108BD9-81ED-4DB2-BD59-A6C34878D82A}">
                    <a16:rowId xmlns:a16="http://schemas.microsoft.com/office/drawing/2014/main" val="2907111245"/>
                  </a:ext>
                </a:extLst>
              </a:tr>
              <a:tr h="390525">
                <a:tc>
                  <a:txBody>
                    <a:bodyPr/>
                    <a:lstStyle/>
                    <a:p>
                      <a:pPr rtl="0" fontAlgn="base"/>
                      <a:r>
                        <a:rPr lang="en-US">
                          <a:effectLst/>
                        </a:rPr>
                        <a:t>PDF​</a:t>
                      </a:r>
                    </a:p>
                  </a:txBody>
                  <a:tcPr/>
                </a:tc>
                <a:tc>
                  <a:txBody>
                    <a:bodyPr/>
                    <a:lstStyle/>
                    <a:p>
                      <a:pPr rtl="0" fontAlgn="base"/>
                      <a:r>
                        <a:rPr lang="en-US">
                          <a:effectLst/>
                        </a:rPr>
                        <a:t>pdf​</a:t>
                      </a:r>
                    </a:p>
                  </a:txBody>
                  <a:tcPr/>
                </a:tc>
                <a:extLst>
                  <a:ext uri="{0D108BD9-81ED-4DB2-BD59-A6C34878D82A}">
                    <a16:rowId xmlns:a16="http://schemas.microsoft.com/office/drawing/2014/main" val="2199662523"/>
                  </a:ext>
                </a:extLst>
              </a:tr>
              <a:tr h="390515">
                <a:tc>
                  <a:txBody>
                    <a:bodyPr/>
                    <a:lstStyle/>
                    <a:p>
                      <a:pPr rtl="0" fontAlgn="base"/>
                      <a:r>
                        <a:rPr lang="en-US">
                          <a:effectLst/>
                        </a:rPr>
                        <a:t>Video​</a:t>
                      </a:r>
                    </a:p>
                  </a:txBody>
                  <a:tcPr/>
                </a:tc>
                <a:tc>
                  <a:txBody>
                    <a:bodyPr/>
                    <a:lstStyle/>
                    <a:p>
                      <a:pPr rtl="0" fontAlgn="base"/>
                      <a:r>
                        <a:rPr lang="en-US">
                          <a:effectLst/>
                        </a:rPr>
                        <a:t>mp4​</a:t>
                      </a:r>
                    </a:p>
                  </a:txBody>
                  <a:tcPr/>
                </a:tc>
                <a:extLst>
                  <a:ext uri="{0D108BD9-81ED-4DB2-BD59-A6C34878D82A}">
                    <a16:rowId xmlns:a16="http://schemas.microsoft.com/office/drawing/2014/main" val="3307966291"/>
                  </a:ext>
                </a:extLst>
              </a:tr>
            </a:tbl>
          </a:graphicData>
        </a:graphic>
      </p:graphicFrame>
      <p:sp>
        <p:nvSpPr>
          <p:cNvPr id="4" name="TextBox 3">
            <a:extLst>
              <a:ext uri="{FF2B5EF4-FFF2-40B4-BE49-F238E27FC236}">
                <a16:creationId xmlns:a16="http://schemas.microsoft.com/office/drawing/2014/main" id="{E5D82235-A6B9-430D-8808-E3526D55AFAF}"/>
              </a:ext>
            </a:extLst>
          </p:cNvPr>
          <p:cNvSpPr txBox="1"/>
          <p:nvPr/>
        </p:nvSpPr>
        <p:spPr>
          <a:xfrm>
            <a:off x="7930735" y="5333007"/>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t>
            </a:r>
            <a:r>
              <a:rPr lang="en-US">
                <a:hlinkClick r:id="rId3"/>
              </a:rPr>
              <a:t>https://confluence.uits.uconn.edu/confluence/display/CTDA/Working+with+Content+Models</a:t>
            </a:r>
            <a:r>
              <a:rPr lang="en-US">
                <a:cs typeface="Calibri"/>
              </a:rPr>
              <a:t> </a:t>
            </a:r>
            <a:endParaRPr lang="en-US"/>
          </a:p>
        </p:txBody>
      </p:sp>
    </p:spTree>
    <p:extLst>
      <p:ext uri="{BB962C8B-B14F-4D97-AF65-F5344CB8AC3E}">
        <p14:creationId xmlns:p14="http://schemas.microsoft.com/office/powerpoint/2010/main" val="349386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533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 y="4493810"/>
            <a:ext cx="12187766" cy="2067517"/>
          </a:xfrm>
          <a:prstGeom prst="rect">
            <a:avLst/>
          </a:prstGeom>
        </p:spPr>
      </p:pic>
      <p:sp>
        <p:nvSpPr>
          <p:cNvPr id="2" name="Title 1"/>
          <p:cNvSpPr>
            <a:spLocks noGrp="1"/>
          </p:cNvSpPr>
          <p:nvPr>
            <p:ph type="title"/>
          </p:nvPr>
        </p:nvSpPr>
        <p:spPr>
          <a:xfrm>
            <a:off x="1293026" y="713195"/>
            <a:ext cx="9605948" cy="2318665"/>
          </a:xfrm>
        </p:spPr>
        <p:txBody>
          <a:bodyPr vert="horz" lIns="91440" tIns="45720" rIns="91440" bIns="45720" rtlCol="0" anchor="b">
            <a:normAutofit/>
          </a:bodyPr>
          <a:lstStyle/>
          <a:p>
            <a:pPr algn="ctr"/>
            <a:r>
              <a:rPr lang="en-US" sz="5400" kern="1200" err="1">
                <a:solidFill>
                  <a:srgbClr val="FFFFFF"/>
                </a:solidFill>
                <a:latin typeface="Franklin Gothic Medium"/>
                <a:cs typeface="Arial"/>
              </a:rPr>
              <a:t>Datastreams</a:t>
            </a:r>
            <a:endParaRPr lang="en-US" sz="5400" kern="1200">
              <a:solidFill>
                <a:srgbClr val="FFFFFF"/>
              </a:solidFill>
              <a:latin typeface="Franklin Gothic Medium"/>
              <a:cs typeface="Arial"/>
            </a:endParaRPr>
          </a:p>
        </p:txBody>
      </p:sp>
    </p:spTree>
    <p:extLst>
      <p:ext uri="{BB962C8B-B14F-4D97-AF65-F5344CB8AC3E}">
        <p14:creationId xmlns:p14="http://schemas.microsoft.com/office/powerpoint/2010/main" val="165858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Franklin Gothic Medium"/>
              </a:rPr>
              <a:t>Namespace, PID, Handle, URL</a:t>
            </a:r>
          </a:p>
        </p:txBody>
      </p:sp>
      <p:sp>
        <p:nvSpPr>
          <p:cNvPr id="3" name="Content Placeholder 2"/>
          <p:cNvSpPr>
            <a:spLocks noGrp="1"/>
          </p:cNvSpPr>
          <p:nvPr>
            <p:ph idx="1"/>
          </p:nvPr>
        </p:nvSpPr>
        <p:spPr>
          <a:xfrm>
            <a:off x="477795" y="1825625"/>
            <a:ext cx="11236410" cy="4351338"/>
          </a:xfrm>
        </p:spPr>
        <p:txBody>
          <a:bodyPr vert="horz" lIns="91440" tIns="45720" rIns="91440" bIns="45720" rtlCol="0" anchor="t">
            <a:normAutofit lnSpcReduction="10000"/>
          </a:bodyPr>
          <a:lstStyle/>
          <a:p>
            <a:pPr marL="0" indent="0">
              <a:buNone/>
            </a:pPr>
            <a:r>
              <a:rPr lang="en-US" b="1" u="sng">
                <a:latin typeface="Franklin Gothic Book" panose="020B0503020102020204" pitchFamily="34" charset="0"/>
              </a:rPr>
              <a:t>Namespace	</a:t>
            </a:r>
            <a:r>
              <a:rPr lang="en-US">
                <a:latin typeface="Franklin Gothic Book" panose="020B0503020102020204" pitchFamily="34" charset="0"/>
              </a:rPr>
              <a:t>		</a:t>
            </a:r>
            <a:r>
              <a:rPr lang="en-US" b="1">
                <a:latin typeface="Franklin Gothic Book" panose="020B0503020102020204" pitchFamily="34" charset="0"/>
              </a:rPr>
              <a:t>210002</a:t>
            </a:r>
            <a:endParaRPr lang="en-US" b="1" u="sng">
              <a:latin typeface="Franklin Gothic Book" panose="020B0503020102020204" pitchFamily="34" charset="0"/>
            </a:endParaRPr>
          </a:p>
          <a:p>
            <a:pPr marL="0" indent="0">
              <a:buNone/>
            </a:pPr>
            <a:endParaRPr lang="en-US" b="1" u="sng">
              <a:latin typeface="Franklin Gothic Book" panose="020B0503020102020204" pitchFamily="34" charset="0"/>
            </a:endParaRPr>
          </a:p>
          <a:p>
            <a:pPr marL="0" indent="0">
              <a:buNone/>
            </a:pPr>
            <a:r>
              <a:rPr lang="en-US" b="1" u="sng">
                <a:latin typeface="Franklin Gothic Book" panose="020B0503020102020204" pitchFamily="34" charset="0"/>
              </a:rPr>
              <a:t>PID</a:t>
            </a:r>
            <a:r>
              <a:rPr lang="en-US">
                <a:latin typeface="Franklin Gothic Book" panose="020B0503020102020204" pitchFamily="34" charset="0"/>
              </a:rPr>
              <a:t> 				</a:t>
            </a:r>
            <a:r>
              <a:rPr lang="en-US" b="1">
                <a:latin typeface="Franklin Gothic Book" panose="020B0503020102020204" pitchFamily="34" charset="0"/>
              </a:rPr>
              <a:t>210002</a:t>
            </a:r>
            <a:r>
              <a:rPr lang="en-US">
                <a:latin typeface="Franklin Gothic Book" panose="020B0503020102020204" pitchFamily="34" charset="0"/>
              </a:rPr>
              <a:t>:14</a:t>
            </a:r>
          </a:p>
          <a:p>
            <a:pPr marL="0" indent="0">
              <a:buNone/>
            </a:pPr>
            <a:endParaRPr lang="en-US">
              <a:latin typeface="Franklin Gothic Book" panose="020B0503020102020204" pitchFamily="34" charset="0"/>
            </a:endParaRPr>
          </a:p>
          <a:p>
            <a:pPr marL="0" indent="0">
              <a:buNone/>
            </a:pPr>
            <a:r>
              <a:rPr lang="en-US" b="1" u="sng">
                <a:latin typeface="Franklin Gothic Book" panose="020B0503020102020204" pitchFamily="34" charset="0"/>
              </a:rPr>
              <a:t>Handle</a:t>
            </a:r>
            <a:r>
              <a:rPr lang="en-US">
                <a:latin typeface="Franklin Gothic Book" panose="020B0503020102020204" pitchFamily="34" charset="0"/>
              </a:rPr>
              <a:t> 			http://hdl.handle.net/11134/</a:t>
            </a:r>
            <a:r>
              <a:rPr lang="en-US" b="1">
                <a:latin typeface="Franklin Gothic Book" panose="020B0503020102020204" pitchFamily="34" charset="0"/>
              </a:rPr>
              <a:t>210002</a:t>
            </a:r>
            <a:r>
              <a:rPr lang="en-US">
                <a:latin typeface="Franklin Gothic Book" panose="020B0503020102020204" pitchFamily="34" charset="0"/>
              </a:rPr>
              <a:t>:14</a:t>
            </a:r>
          </a:p>
          <a:p>
            <a:pPr marL="0" indent="0">
              <a:buNone/>
            </a:pPr>
            <a:endParaRPr lang="en-US">
              <a:latin typeface="Franklin Gothic Book" panose="020B0503020102020204" pitchFamily="34" charset="0"/>
            </a:endParaRPr>
          </a:p>
          <a:p>
            <a:pPr marL="0" indent="0">
              <a:buNone/>
            </a:pPr>
            <a:r>
              <a:rPr lang="en-US" b="1" u="sng">
                <a:latin typeface="Franklin Gothic Book" panose="020B0503020102020204" pitchFamily="34" charset="0"/>
              </a:rPr>
              <a:t>URL in CTDA</a:t>
            </a:r>
            <a:r>
              <a:rPr lang="en-US">
                <a:latin typeface="Franklin Gothic Book" panose="020B0503020102020204" pitchFamily="34" charset="0"/>
              </a:rPr>
              <a:t> </a:t>
            </a:r>
          </a:p>
          <a:p>
            <a:pPr marL="0" indent="0">
              <a:buNone/>
            </a:pPr>
            <a:endParaRPr lang="en-US">
              <a:latin typeface="Franklin Gothic Book" panose="020B0503020102020204" pitchFamily="34" charset="0"/>
            </a:endParaRPr>
          </a:p>
          <a:p>
            <a:pPr marL="0" indent="0">
              <a:buNone/>
            </a:pPr>
            <a:r>
              <a:rPr lang="en-US">
                <a:latin typeface="Franklin Gothic Book" panose="020B0503020102020204" pitchFamily="34" charset="0"/>
              </a:rPr>
              <a:t>http://collections.ctdigitalarchive.org/islandora/object/</a:t>
            </a:r>
            <a:r>
              <a:rPr lang="en-US" b="1">
                <a:latin typeface="Franklin Gothic Book" panose="020B0503020102020204" pitchFamily="34" charset="0"/>
              </a:rPr>
              <a:t>210002</a:t>
            </a:r>
            <a:r>
              <a:rPr lang="en-US">
                <a:latin typeface="Franklin Gothic Book" panose="020B0503020102020204" pitchFamily="34" charset="0"/>
              </a:rPr>
              <a:t>%3A14</a:t>
            </a:r>
            <a:endParaRPr lang="en-US">
              <a:latin typeface="Franklin Gothic Book"/>
              <a:cs typeface="Calibri"/>
            </a:endParaRPr>
          </a:p>
        </p:txBody>
      </p:sp>
    </p:spTree>
    <p:extLst>
      <p:ext uri="{BB962C8B-B14F-4D97-AF65-F5344CB8AC3E}">
        <p14:creationId xmlns:p14="http://schemas.microsoft.com/office/powerpoint/2010/main" val="42796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1B0A704E-E3D6-4B75-8C1F-78CB9D2DD698}"/>
              </a:ext>
            </a:extLst>
          </p:cNvPr>
          <p:cNvPicPr>
            <a:picLocks noChangeAspect="1"/>
          </p:cNvPicPr>
          <p:nvPr/>
        </p:nvPicPr>
        <p:blipFill rotWithShape="1">
          <a:blip r:embed="rId3"/>
          <a:srcRect t="1747"/>
          <a:stretch/>
        </p:blipFill>
        <p:spPr>
          <a:xfrm>
            <a:off x="-1" y="10"/>
            <a:ext cx="12192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2358889"/>
            <a:ext cx="5026572" cy="449911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B8DEB0E-D3F1-4C8B-8754-C5BED51644CF}"/>
              </a:ext>
            </a:extLst>
          </p:cNvPr>
          <p:cNvSpPr>
            <a:spLocks noGrp="1"/>
          </p:cNvSpPr>
          <p:nvPr>
            <p:ph type="title"/>
          </p:nvPr>
        </p:nvSpPr>
        <p:spPr>
          <a:xfrm>
            <a:off x="263134" y="4047551"/>
            <a:ext cx="4204137" cy="1342754"/>
          </a:xfrm>
        </p:spPr>
        <p:txBody>
          <a:bodyPr>
            <a:normAutofit/>
          </a:bodyPr>
          <a:lstStyle/>
          <a:p>
            <a:pPr algn="ctr"/>
            <a:r>
              <a:rPr lang="en-US" sz="3600">
                <a:latin typeface="Franklin Gothic Medium"/>
                <a:cs typeface="Calibri Light"/>
              </a:rPr>
              <a:t>Community Center &amp; Alert List</a:t>
            </a:r>
            <a:endParaRPr lang="en-US" sz="3600">
              <a:latin typeface="Franklin Gothic Medium"/>
            </a:endParaRPr>
          </a:p>
        </p:txBody>
      </p:sp>
    </p:spTree>
    <p:extLst>
      <p:ext uri="{BB962C8B-B14F-4D97-AF65-F5344CB8AC3E}">
        <p14:creationId xmlns:p14="http://schemas.microsoft.com/office/powerpoint/2010/main" val="132209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Top Corners Rounded 8">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Top Corners Rounded 10">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solidFill>
            <a:schemeClr val="tx1">
              <a:lumMod val="50000"/>
              <a:lumOff val="5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1733" y="981091"/>
            <a:ext cx="4092951" cy="1624457"/>
          </a:xfrm>
        </p:spPr>
        <p:txBody>
          <a:bodyPr>
            <a:noAutofit/>
          </a:bodyPr>
          <a:lstStyle/>
          <a:p>
            <a:r>
              <a:rPr lang="en-US" sz="3600">
                <a:solidFill>
                  <a:schemeClr val="bg1"/>
                </a:solidFill>
                <a:latin typeface="Franklin Gothic Medium"/>
              </a:rPr>
              <a:t>Things to consider when you start ingesting:</a:t>
            </a:r>
          </a:p>
        </p:txBody>
      </p:sp>
      <p:sp>
        <p:nvSpPr>
          <p:cNvPr id="3" name="Content Placeholder 2"/>
          <p:cNvSpPr>
            <a:spLocks noGrp="1"/>
          </p:cNvSpPr>
          <p:nvPr>
            <p:ph idx="1"/>
          </p:nvPr>
        </p:nvSpPr>
        <p:spPr>
          <a:xfrm>
            <a:off x="321733" y="2834809"/>
            <a:ext cx="4092951" cy="3042099"/>
          </a:xfrm>
        </p:spPr>
        <p:txBody>
          <a:bodyPr vert="horz" lIns="91440" tIns="45720" rIns="91440" bIns="45720" rtlCol="0" anchor="t">
            <a:normAutofit/>
          </a:bodyPr>
          <a:lstStyle/>
          <a:p>
            <a:endParaRPr lang="en-US" sz="2000">
              <a:solidFill>
                <a:schemeClr val="bg1"/>
              </a:solidFill>
              <a:latin typeface="Franklin Gothic Book" panose="020B0503020102020204" pitchFamily="34" charset="0"/>
            </a:endParaRPr>
          </a:p>
          <a:p>
            <a:r>
              <a:rPr lang="en-US">
                <a:solidFill>
                  <a:schemeClr val="bg1"/>
                </a:solidFill>
                <a:latin typeface="Franklin Gothic Book" panose="020B0503020102020204" pitchFamily="34" charset="0"/>
              </a:rPr>
              <a:t>Titles and other descriptive information</a:t>
            </a:r>
          </a:p>
        </p:txBody>
      </p:sp>
      <p:graphicFrame>
        <p:nvGraphicFramePr>
          <p:cNvPr id="4" name="Table 4">
            <a:extLst>
              <a:ext uri="{FF2B5EF4-FFF2-40B4-BE49-F238E27FC236}">
                <a16:creationId xmlns:a16="http://schemas.microsoft.com/office/drawing/2014/main" id="{1797196A-D143-4488-B4E9-4FFE321E4C87}"/>
              </a:ext>
            </a:extLst>
          </p:cNvPr>
          <p:cNvGraphicFramePr>
            <a:graphicFrameLocks noGrp="1"/>
          </p:cNvGraphicFramePr>
          <p:nvPr>
            <p:extLst>
              <p:ext uri="{D42A27DB-BD31-4B8C-83A1-F6EECF244321}">
                <p14:modId xmlns:p14="http://schemas.microsoft.com/office/powerpoint/2010/main" val="912360856"/>
              </p:ext>
            </p:extLst>
          </p:nvPr>
        </p:nvGraphicFramePr>
        <p:xfrm>
          <a:off x="5203767" y="568485"/>
          <a:ext cx="6542116" cy="5563980"/>
        </p:xfrm>
        <a:graphic>
          <a:graphicData uri="http://schemas.openxmlformats.org/drawingml/2006/table">
            <a:tbl>
              <a:tblPr firstRow="1" bandRow="1">
                <a:tableStyleId>{D03447BB-5D67-496B-8E87-E561075AD55C}</a:tableStyleId>
              </a:tblPr>
              <a:tblGrid>
                <a:gridCol w="3271058">
                  <a:extLst>
                    <a:ext uri="{9D8B030D-6E8A-4147-A177-3AD203B41FA5}">
                      <a16:colId xmlns:a16="http://schemas.microsoft.com/office/drawing/2014/main" val="2860314601"/>
                    </a:ext>
                  </a:extLst>
                </a:gridCol>
                <a:gridCol w="3271058">
                  <a:extLst>
                    <a:ext uri="{9D8B030D-6E8A-4147-A177-3AD203B41FA5}">
                      <a16:colId xmlns:a16="http://schemas.microsoft.com/office/drawing/2014/main" val="2542544380"/>
                    </a:ext>
                  </a:extLst>
                </a:gridCol>
              </a:tblGrid>
              <a:tr h="618220">
                <a:tc>
                  <a:txBody>
                    <a:bodyPr/>
                    <a:lstStyle/>
                    <a:p>
                      <a:pPr>
                        <a:buNone/>
                      </a:pPr>
                      <a:r>
                        <a:rPr lang="en-US" sz="2800"/>
                        <a:t>Content Model</a:t>
                      </a:r>
                    </a:p>
                  </a:txBody>
                  <a:tcPr marL="140505" marR="140505" marT="70252" marB="70252"/>
                </a:tc>
                <a:tc>
                  <a:txBody>
                    <a:bodyPr/>
                    <a:lstStyle/>
                    <a:p>
                      <a:pPr>
                        <a:buNone/>
                      </a:pPr>
                      <a:r>
                        <a:rPr lang="en-US" sz="2800"/>
                        <a:t>File Format</a:t>
                      </a:r>
                    </a:p>
                  </a:txBody>
                  <a:tcPr marL="140505" marR="140505" marT="70252" marB="70252"/>
                </a:tc>
                <a:extLst>
                  <a:ext uri="{0D108BD9-81ED-4DB2-BD59-A6C34878D82A}">
                    <a16:rowId xmlns:a16="http://schemas.microsoft.com/office/drawing/2014/main" val="3242432966"/>
                  </a:ext>
                </a:extLst>
              </a:tr>
              <a:tr h="618220">
                <a:tc>
                  <a:txBody>
                    <a:bodyPr/>
                    <a:lstStyle/>
                    <a:p>
                      <a:pPr>
                        <a:buNone/>
                      </a:pPr>
                      <a:r>
                        <a:rPr lang="en-US" sz="2800"/>
                        <a:t>Audio</a:t>
                      </a:r>
                    </a:p>
                  </a:txBody>
                  <a:tcPr marL="140505" marR="140505" marT="70252" marB="70252"/>
                </a:tc>
                <a:tc>
                  <a:txBody>
                    <a:bodyPr/>
                    <a:lstStyle/>
                    <a:p>
                      <a:pPr>
                        <a:buNone/>
                      </a:pPr>
                      <a:r>
                        <a:rPr lang="en-US" sz="2800"/>
                        <a:t>WAV, mp3</a:t>
                      </a:r>
                    </a:p>
                  </a:txBody>
                  <a:tcPr marL="140505" marR="140505" marT="70252" marB="70252"/>
                </a:tc>
                <a:extLst>
                  <a:ext uri="{0D108BD9-81ED-4DB2-BD59-A6C34878D82A}">
                    <a16:rowId xmlns:a16="http://schemas.microsoft.com/office/drawing/2014/main" val="1880475650"/>
                  </a:ext>
                </a:extLst>
              </a:tr>
              <a:tr h="618220">
                <a:tc>
                  <a:txBody>
                    <a:bodyPr/>
                    <a:lstStyle/>
                    <a:p>
                      <a:pPr>
                        <a:buNone/>
                      </a:pPr>
                      <a:r>
                        <a:rPr lang="en-US" sz="2800"/>
                        <a:t>Basic Image</a:t>
                      </a:r>
                    </a:p>
                  </a:txBody>
                  <a:tcPr marL="140505" marR="140505" marT="70252" marB="70252"/>
                </a:tc>
                <a:tc>
                  <a:txBody>
                    <a:bodyPr/>
                    <a:lstStyle/>
                    <a:p>
                      <a:pPr>
                        <a:buNone/>
                      </a:pPr>
                      <a:r>
                        <a:rPr lang="en-US" sz="2800"/>
                        <a:t>gif, </a:t>
                      </a:r>
                      <a:r>
                        <a:rPr lang="en-US" sz="2800" err="1"/>
                        <a:t>png</a:t>
                      </a:r>
                      <a:r>
                        <a:rPr lang="en-US" sz="2800"/>
                        <a:t>, jpg, jpeg</a:t>
                      </a:r>
                    </a:p>
                  </a:txBody>
                  <a:tcPr marL="140505" marR="140505" marT="70252" marB="70252"/>
                </a:tc>
                <a:extLst>
                  <a:ext uri="{0D108BD9-81ED-4DB2-BD59-A6C34878D82A}">
                    <a16:rowId xmlns:a16="http://schemas.microsoft.com/office/drawing/2014/main" val="4119836916"/>
                  </a:ext>
                </a:extLst>
              </a:tr>
              <a:tr h="618220">
                <a:tc>
                  <a:txBody>
                    <a:bodyPr/>
                    <a:lstStyle/>
                    <a:p>
                      <a:pPr>
                        <a:buNone/>
                      </a:pPr>
                      <a:r>
                        <a:rPr lang="en-US" sz="2800"/>
                        <a:t>Binary</a:t>
                      </a:r>
                    </a:p>
                  </a:txBody>
                  <a:tcPr marL="140505" marR="140505" marT="70252" marB="70252"/>
                </a:tc>
                <a:tc>
                  <a:txBody>
                    <a:bodyPr/>
                    <a:lstStyle/>
                    <a:p>
                      <a:pPr>
                        <a:buNone/>
                      </a:pPr>
                      <a:r>
                        <a:rPr lang="en-US" sz="2800"/>
                        <a:t>Any file format</a:t>
                      </a:r>
                    </a:p>
                  </a:txBody>
                  <a:tcPr marL="140505" marR="140505" marT="70252" marB="70252"/>
                </a:tc>
                <a:extLst>
                  <a:ext uri="{0D108BD9-81ED-4DB2-BD59-A6C34878D82A}">
                    <a16:rowId xmlns:a16="http://schemas.microsoft.com/office/drawing/2014/main" val="4037126589"/>
                  </a:ext>
                </a:extLst>
              </a:tr>
              <a:tr h="618220">
                <a:tc>
                  <a:txBody>
                    <a:bodyPr/>
                    <a:lstStyle/>
                    <a:p>
                      <a:pPr>
                        <a:buNone/>
                      </a:pPr>
                      <a:r>
                        <a:rPr lang="en-US" sz="2800"/>
                        <a:t>Book</a:t>
                      </a:r>
                    </a:p>
                  </a:txBody>
                  <a:tcPr marL="140505" marR="140505" marT="70252" marB="70252"/>
                </a:tc>
                <a:tc>
                  <a:txBody>
                    <a:bodyPr/>
                    <a:lstStyle/>
                    <a:p>
                      <a:pPr>
                        <a:buNone/>
                      </a:pPr>
                      <a:r>
                        <a:rPr lang="en-US" sz="2800"/>
                        <a:t>tiff, jp2</a:t>
                      </a:r>
                    </a:p>
                  </a:txBody>
                  <a:tcPr marL="140505" marR="140505" marT="70252" marB="70252"/>
                </a:tc>
                <a:extLst>
                  <a:ext uri="{0D108BD9-81ED-4DB2-BD59-A6C34878D82A}">
                    <a16:rowId xmlns:a16="http://schemas.microsoft.com/office/drawing/2014/main" val="3776190651"/>
                  </a:ext>
                </a:extLst>
              </a:tr>
              <a:tr h="618220">
                <a:tc>
                  <a:txBody>
                    <a:bodyPr/>
                    <a:lstStyle/>
                    <a:p>
                      <a:pPr>
                        <a:buNone/>
                      </a:pPr>
                      <a:r>
                        <a:rPr lang="en-US" sz="2800"/>
                        <a:t>Large Image</a:t>
                      </a:r>
                    </a:p>
                  </a:txBody>
                  <a:tcPr marL="140505" marR="140505" marT="70252" marB="70252"/>
                </a:tc>
                <a:tc>
                  <a:txBody>
                    <a:bodyPr/>
                    <a:lstStyle/>
                    <a:p>
                      <a:pPr>
                        <a:buNone/>
                      </a:pPr>
                      <a:r>
                        <a:rPr lang="en-US" sz="2800"/>
                        <a:t>tiff, </a:t>
                      </a:r>
                      <a:r>
                        <a:rPr lang="en-US" sz="2800" err="1"/>
                        <a:t>tif</a:t>
                      </a:r>
                      <a:r>
                        <a:rPr lang="en-US" sz="2800"/>
                        <a:t>, jp2</a:t>
                      </a:r>
                    </a:p>
                  </a:txBody>
                  <a:tcPr marL="140505" marR="140505" marT="70252" marB="70252"/>
                </a:tc>
                <a:extLst>
                  <a:ext uri="{0D108BD9-81ED-4DB2-BD59-A6C34878D82A}">
                    <a16:rowId xmlns:a16="http://schemas.microsoft.com/office/drawing/2014/main" val="482618746"/>
                  </a:ext>
                </a:extLst>
              </a:tr>
              <a:tr h="618220">
                <a:tc>
                  <a:txBody>
                    <a:bodyPr/>
                    <a:lstStyle/>
                    <a:p>
                      <a:pPr>
                        <a:buNone/>
                      </a:pPr>
                      <a:r>
                        <a:rPr lang="en-US" sz="2800"/>
                        <a:t>Manuscript</a:t>
                      </a:r>
                    </a:p>
                  </a:txBody>
                  <a:tcPr marL="140505" marR="140505" marT="70252" marB="70252"/>
                </a:tc>
                <a:tc>
                  <a:txBody>
                    <a:bodyPr/>
                    <a:lstStyle/>
                    <a:p>
                      <a:pPr>
                        <a:buNone/>
                      </a:pPr>
                      <a:r>
                        <a:rPr lang="en-US" sz="2800"/>
                        <a:t>tiff, jp2</a:t>
                      </a:r>
                    </a:p>
                  </a:txBody>
                  <a:tcPr marL="140505" marR="140505" marT="70252" marB="70252"/>
                </a:tc>
                <a:extLst>
                  <a:ext uri="{0D108BD9-81ED-4DB2-BD59-A6C34878D82A}">
                    <a16:rowId xmlns:a16="http://schemas.microsoft.com/office/drawing/2014/main" val="3086595044"/>
                  </a:ext>
                </a:extLst>
              </a:tr>
              <a:tr h="618220">
                <a:tc>
                  <a:txBody>
                    <a:bodyPr/>
                    <a:lstStyle/>
                    <a:p>
                      <a:pPr>
                        <a:buNone/>
                      </a:pPr>
                      <a:r>
                        <a:rPr lang="en-US" sz="2800"/>
                        <a:t>PDF</a:t>
                      </a:r>
                    </a:p>
                  </a:txBody>
                  <a:tcPr marL="140505" marR="140505" marT="70252" marB="70252"/>
                </a:tc>
                <a:tc>
                  <a:txBody>
                    <a:bodyPr/>
                    <a:lstStyle/>
                    <a:p>
                      <a:pPr>
                        <a:buNone/>
                      </a:pPr>
                      <a:r>
                        <a:rPr lang="en-US" sz="2800"/>
                        <a:t>pdf</a:t>
                      </a:r>
                    </a:p>
                  </a:txBody>
                  <a:tcPr marL="140505" marR="140505" marT="70252" marB="70252"/>
                </a:tc>
                <a:extLst>
                  <a:ext uri="{0D108BD9-81ED-4DB2-BD59-A6C34878D82A}">
                    <a16:rowId xmlns:a16="http://schemas.microsoft.com/office/drawing/2014/main" val="2354263626"/>
                  </a:ext>
                </a:extLst>
              </a:tr>
              <a:tr h="618220">
                <a:tc>
                  <a:txBody>
                    <a:bodyPr/>
                    <a:lstStyle/>
                    <a:p>
                      <a:pPr lvl="0">
                        <a:buNone/>
                      </a:pPr>
                      <a:r>
                        <a:rPr lang="en-US" sz="2800"/>
                        <a:t>Video</a:t>
                      </a:r>
                    </a:p>
                  </a:txBody>
                  <a:tcPr marL="140505" marR="140505" marT="70252" marB="70252"/>
                </a:tc>
                <a:tc>
                  <a:txBody>
                    <a:bodyPr/>
                    <a:lstStyle/>
                    <a:p>
                      <a:pPr lvl="0">
                        <a:buNone/>
                      </a:pPr>
                      <a:r>
                        <a:rPr lang="en-US" sz="2800"/>
                        <a:t>mp4</a:t>
                      </a:r>
                    </a:p>
                  </a:txBody>
                  <a:tcPr marL="140505" marR="140505" marT="70252" marB="70252"/>
                </a:tc>
                <a:extLst>
                  <a:ext uri="{0D108BD9-81ED-4DB2-BD59-A6C34878D82A}">
                    <a16:rowId xmlns:a16="http://schemas.microsoft.com/office/drawing/2014/main" val="3481160829"/>
                  </a:ext>
                </a:extLst>
              </a:tr>
            </a:tbl>
          </a:graphicData>
        </a:graphic>
      </p:graphicFrame>
    </p:spTree>
    <p:extLst>
      <p:ext uri="{BB962C8B-B14F-4D97-AF65-F5344CB8AC3E}">
        <p14:creationId xmlns:p14="http://schemas.microsoft.com/office/powerpoint/2010/main" val="4125763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Top Corners Rounded 33">
            <a:extLst>
              <a:ext uri="{FF2B5EF4-FFF2-40B4-BE49-F238E27FC236}">
                <a16:creationId xmlns:a16="http://schemas.microsoft.com/office/drawing/2014/main" id="{B1E3044D-AD17-4052-A453-8AA654EFA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Single Corner Rectangle 24">
            <a:extLst>
              <a:ext uri="{FF2B5EF4-FFF2-40B4-BE49-F238E27FC236}">
                <a16:creationId xmlns:a16="http://schemas.microsoft.com/office/drawing/2014/main" id="{81289F98-975F-4EB2-9553-8E1A9946B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11284" y="635058"/>
            <a:ext cx="2657864" cy="2657864"/>
          </a:xfrm>
          <a:prstGeom prst="round1Rect">
            <a:avLst>
              <a:gd name="adj" fmla="val 11295"/>
            </a:avLst>
          </a:prstGeom>
          <a:solidFill>
            <a:srgbClr val="FFFFFF"/>
          </a:solidFill>
          <a:ln w="5715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9" descr="A close up of a sign&#10;&#10;Description generated with very high confidence">
            <a:extLst>
              <a:ext uri="{FF2B5EF4-FFF2-40B4-BE49-F238E27FC236}">
                <a16:creationId xmlns:a16="http://schemas.microsoft.com/office/drawing/2014/main" id="{3CF64BD1-0929-4DB5-8DD3-C6ED885F6850}"/>
              </a:ext>
            </a:extLst>
          </p:cNvPr>
          <p:cNvPicPr>
            <a:picLocks noChangeAspect="1"/>
          </p:cNvPicPr>
          <p:nvPr/>
        </p:nvPicPr>
        <p:blipFill>
          <a:blip r:embed="rId2"/>
          <a:stretch>
            <a:fillRect/>
          </a:stretch>
        </p:blipFill>
        <p:spPr>
          <a:xfrm>
            <a:off x="1183480" y="870630"/>
            <a:ext cx="2113472" cy="2186720"/>
          </a:xfrm>
          <a:prstGeom prst="rect">
            <a:avLst/>
          </a:prstGeom>
        </p:spPr>
      </p:pic>
      <p:sp>
        <p:nvSpPr>
          <p:cNvPr id="38" name="Round Single Corner Rectangle 22">
            <a:extLst>
              <a:ext uri="{FF2B5EF4-FFF2-40B4-BE49-F238E27FC236}">
                <a16:creationId xmlns:a16="http://schemas.microsoft.com/office/drawing/2014/main" id="{1F564BCF-97B6-4D86-94EE-DD1B587F2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7533" y="1300271"/>
            <a:ext cx="1992651" cy="1992652"/>
          </a:xfrm>
          <a:prstGeom prst="round1Rect">
            <a:avLst>
              <a:gd name="adj" fmla="val 11295"/>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ound Single Corner Rectangle 23">
            <a:extLst>
              <a:ext uri="{FF2B5EF4-FFF2-40B4-BE49-F238E27FC236}">
                <a16:creationId xmlns:a16="http://schemas.microsoft.com/office/drawing/2014/main" id="{54600AC1-F146-4567-9C5E-A96D6D349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87904" y="3438135"/>
            <a:ext cx="2281244" cy="2281245"/>
          </a:xfrm>
          <a:prstGeom prst="round1Rect">
            <a:avLst>
              <a:gd name="adj" fmla="val 11295"/>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ound Single Corner Rectangle 25">
            <a:extLst>
              <a:ext uri="{FF2B5EF4-FFF2-40B4-BE49-F238E27FC236}">
                <a16:creationId xmlns:a16="http://schemas.microsoft.com/office/drawing/2014/main" id="{EBA7E638-205A-4579-864F-125BAC629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17533" y="3438135"/>
            <a:ext cx="2657864" cy="2657864"/>
          </a:xfrm>
          <a:prstGeom prst="round1Rect">
            <a:avLst>
              <a:gd name="adj" fmla="val 11295"/>
            </a:avLst>
          </a:prstGeom>
          <a:solidFill>
            <a:srgbClr val="FFFFFF"/>
          </a:solidFill>
          <a:ln w="57150">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7">
            <a:extLst>
              <a:ext uri="{FF2B5EF4-FFF2-40B4-BE49-F238E27FC236}">
                <a16:creationId xmlns:a16="http://schemas.microsoft.com/office/drawing/2014/main" id="{2E0662E0-2A54-4A98-A0B2-9ABD295A5A22}"/>
              </a:ext>
            </a:extLst>
          </p:cNvPr>
          <p:cNvPicPr>
            <a:picLocks noChangeAspect="1"/>
          </p:cNvPicPr>
          <p:nvPr/>
        </p:nvPicPr>
        <p:blipFill>
          <a:blip r:embed="rId3"/>
          <a:stretch>
            <a:fillRect/>
          </a:stretch>
        </p:blipFill>
        <p:spPr>
          <a:xfrm>
            <a:off x="3858847" y="3678920"/>
            <a:ext cx="2375236" cy="2176294"/>
          </a:xfrm>
          <a:prstGeom prst="rect">
            <a:avLst/>
          </a:prstGeom>
        </p:spPr>
      </p:pic>
      <p:sp>
        <p:nvSpPr>
          <p:cNvPr id="44" name="Rectangle: Top Corners Rounded 43">
            <a:extLst>
              <a:ext uri="{FF2B5EF4-FFF2-40B4-BE49-F238E27FC236}">
                <a16:creationId xmlns:a16="http://schemas.microsoft.com/office/drawing/2014/main" id="{2854001E-6E9D-464A-9B65-A4012F7B3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52315" y="1050468"/>
            <a:ext cx="5609397" cy="4757058"/>
          </a:xfrm>
          <a:prstGeom prst="round2SameRect">
            <a:avLst>
              <a:gd name="adj1" fmla="val 2061"/>
              <a:gd name="adj2" fmla="val 0"/>
            </a:avLst>
          </a:prstGeom>
          <a:solidFill>
            <a:schemeClr val="tx1">
              <a:lumMod val="50000"/>
              <a:lumOff val="50000"/>
            </a:scheme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62C9802A-EFBD-41D4-894F-AFD985DBA5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52907" y="285660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856388" y="1346840"/>
            <a:ext cx="3847882" cy="1691907"/>
          </a:xfrm>
        </p:spPr>
        <p:txBody>
          <a:bodyPr anchor="ctr">
            <a:normAutofit/>
          </a:bodyPr>
          <a:lstStyle/>
          <a:p>
            <a:r>
              <a:rPr lang="en-US">
                <a:solidFill>
                  <a:srgbClr val="FFFFFF"/>
                </a:solidFill>
                <a:latin typeface="Franklin Gothic Medium"/>
              </a:rPr>
              <a:t>Description basics</a:t>
            </a:r>
          </a:p>
        </p:txBody>
      </p:sp>
      <p:sp>
        <p:nvSpPr>
          <p:cNvPr id="3" name="Content Placeholder 2"/>
          <p:cNvSpPr>
            <a:spLocks noGrp="1"/>
          </p:cNvSpPr>
          <p:nvPr>
            <p:ph idx="1"/>
          </p:nvPr>
        </p:nvSpPr>
        <p:spPr>
          <a:xfrm>
            <a:off x="7856389" y="3038478"/>
            <a:ext cx="3795142" cy="2843844"/>
          </a:xfrm>
        </p:spPr>
        <p:txBody>
          <a:bodyPr vert="horz" lIns="91440" tIns="45720" rIns="91440" bIns="45720" rtlCol="0" anchor="ctr">
            <a:normAutofit/>
          </a:bodyPr>
          <a:lstStyle/>
          <a:p>
            <a:r>
              <a:rPr lang="en-US">
                <a:solidFill>
                  <a:srgbClr val="FFFFFF"/>
                </a:solidFill>
                <a:latin typeface="Franklin Gothic Book" panose="020B0503020102020204" pitchFamily="34" charset="0"/>
              </a:rPr>
              <a:t>Required fields</a:t>
            </a:r>
          </a:p>
          <a:p>
            <a:r>
              <a:rPr lang="en-US">
                <a:solidFill>
                  <a:srgbClr val="FFFFFF"/>
                </a:solidFill>
                <a:latin typeface="Franklin Gothic Book" panose="020B0503020102020204" pitchFamily="34" charset="0"/>
              </a:rPr>
              <a:t>Linked data/thesauri</a:t>
            </a:r>
          </a:p>
          <a:p>
            <a:r>
              <a:rPr lang="en-US">
                <a:solidFill>
                  <a:srgbClr val="FFFFFF"/>
                </a:solidFill>
                <a:latin typeface="Franklin Gothic Book" panose="020B0503020102020204" pitchFamily="34" charset="0"/>
              </a:rPr>
              <a:t>Dates: YYYY-MM-DD</a:t>
            </a:r>
          </a:p>
        </p:txBody>
      </p:sp>
    </p:spTree>
    <p:extLst>
      <p:ext uri="{BB962C8B-B14F-4D97-AF65-F5344CB8AC3E}">
        <p14:creationId xmlns:p14="http://schemas.microsoft.com/office/powerpoint/2010/main" val="170471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Franklin Gothic Medium"/>
                <a:cs typeface="Calibri Light"/>
              </a:rPr>
              <a:t>Demonstration</a:t>
            </a:r>
          </a:p>
        </p:txBody>
      </p:sp>
      <p:sp>
        <p:nvSpPr>
          <p:cNvPr id="3" name="Content Placeholder 2"/>
          <p:cNvSpPr>
            <a:spLocks noGrp="1"/>
          </p:cNvSpPr>
          <p:nvPr>
            <p:ph idx="1"/>
          </p:nvPr>
        </p:nvSpPr>
        <p:spPr/>
        <p:txBody>
          <a:bodyPr vert="horz" lIns="91440" tIns="45720" rIns="91440" bIns="45720" rtlCol="0" anchor="t">
            <a:normAutofit/>
          </a:bodyPr>
          <a:lstStyle/>
          <a:p>
            <a:r>
              <a:rPr lang="en-US">
                <a:latin typeface="Franklin Gothic Book"/>
                <a:cs typeface="Calibri"/>
                <a:hlinkClick r:id="rId3"/>
              </a:rPr>
              <a:t>http://ctda-staging1.lib.uconn.edu/</a:t>
            </a:r>
            <a:endParaRPr lang="en-US">
              <a:latin typeface="Franklin Gothic Book"/>
              <a:cs typeface="Calibri"/>
            </a:endParaRPr>
          </a:p>
          <a:p>
            <a:endParaRPr lang="en-US">
              <a:cs typeface="Calibri"/>
            </a:endParaRPr>
          </a:p>
        </p:txBody>
      </p:sp>
    </p:spTree>
    <p:extLst>
      <p:ext uri="{BB962C8B-B14F-4D97-AF65-F5344CB8AC3E}">
        <p14:creationId xmlns:p14="http://schemas.microsoft.com/office/powerpoint/2010/main" val="244407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6845-C498-44AA-8ED4-890D4E265AA9}"/>
              </a:ext>
            </a:extLst>
          </p:cNvPr>
          <p:cNvSpPr>
            <a:spLocks noGrp="1"/>
          </p:cNvSpPr>
          <p:nvPr>
            <p:ph type="title"/>
          </p:nvPr>
        </p:nvSpPr>
        <p:spPr/>
        <p:txBody>
          <a:bodyPr/>
          <a:lstStyle/>
          <a:p>
            <a:pPr algn="ctr"/>
            <a:r>
              <a:rPr lang="en-US" b="1">
                <a:cs typeface="Calibri Light"/>
              </a:rPr>
              <a:t>Some additional points to keep in mind:</a:t>
            </a:r>
            <a:endParaRPr lang="en-US"/>
          </a:p>
        </p:txBody>
      </p:sp>
      <p:sp>
        <p:nvSpPr>
          <p:cNvPr id="3" name="Content Placeholder 2">
            <a:extLst>
              <a:ext uri="{FF2B5EF4-FFF2-40B4-BE49-F238E27FC236}">
                <a16:creationId xmlns:a16="http://schemas.microsoft.com/office/drawing/2014/main" id="{292FEFF7-F431-4C36-960D-8510856C964E}"/>
              </a:ext>
            </a:extLst>
          </p:cNvPr>
          <p:cNvSpPr>
            <a:spLocks noGrp="1"/>
          </p:cNvSpPr>
          <p:nvPr>
            <p:ph idx="1"/>
          </p:nvPr>
        </p:nvSpPr>
        <p:spPr/>
        <p:txBody>
          <a:bodyPr vert="horz" lIns="91440" tIns="45720" rIns="91440" bIns="45720" rtlCol="0" anchor="t">
            <a:normAutofit/>
          </a:bodyPr>
          <a:lstStyle/>
          <a:p>
            <a:r>
              <a:rPr lang="en-US">
                <a:cs typeface="Calibri"/>
              </a:rPr>
              <a:t>None of the work you do on the Stage site can transfer over to the Presentation site, so there is no need to spend too much time working on any particular record in the sandbox.</a:t>
            </a:r>
          </a:p>
          <a:p>
            <a:r>
              <a:rPr lang="en-US">
                <a:cs typeface="Calibri"/>
              </a:rPr>
              <a:t> </a:t>
            </a:r>
            <a:r>
              <a:rPr lang="en-US" b="1">
                <a:cs typeface="Calibri"/>
              </a:rPr>
              <a:t>YOU are in charge of your collections and digital objects.</a:t>
            </a:r>
            <a:r>
              <a:rPr lang="en-US">
                <a:cs typeface="Calibri"/>
              </a:rPr>
              <a:t> The CTDA does not tell any Community Member what to put online, how to describe it, or even if the items should be accessible by the public.</a:t>
            </a:r>
            <a:endParaRPr lang="en-US"/>
          </a:p>
          <a:p>
            <a:endParaRPr lang="en-US">
              <a:cs typeface="Calibri"/>
            </a:endParaRPr>
          </a:p>
        </p:txBody>
      </p:sp>
    </p:spTree>
    <p:extLst>
      <p:ext uri="{BB962C8B-B14F-4D97-AF65-F5344CB8AC3E}">
        <p14:creationId xmlns:p14="http://schemas.microsoft.com/office/powerpoint/2010/main" val="55636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EB3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BC7FE38D-19CA-48C3-8285-235EC0B32DAC}"/>
              </a:ext>
            </a:extLst>
          </p:cNvPr>
          <p:cNvPicPr>
            <a:picLocks noChangeAspect="1"/>
          </p:cNvPicPr>
          <p:nvPr/>
        </p:nvPicPr>
        <p:blipFill>
          <a:blip r:embed="rId2"/>
          <a:stretch>
            <a:fillRect/>
          </a:stretch>
        </p:blipFill>
        <p:spPr>
          <a:xfrm>
            <a:off x="9254442" y="2873407"/>
            <a:ext cx="1462088" cy="1111186"/>
          </a:xfrm>
          <a:prstGeom prst="rect">
            <a:avLst/>
          </a:prstGeom>
        </p:spPr>
      </p:pic>
      <p:sp>
        <p:nvSpPr>
          <p:cNvPr id="2" name="Title 1"/>
          <p:cNvSpPr>
            <a:spLocks noGrp="1"/>
          </p:cNvSpPr>
          <p:nvPr>
            <p:ph type="title"/>
          </p:nvPr>
        </p:nvSpPr>
        <p:spPr>
          <a:xfrm>
            <a:off x="1136428" y="627564"/>
            <a:ext cx="7474172" cy="1325563"/>
          </a:xfrm>
        </p:spPr>
        <p:txBody>
          <a:bodyPr>
            <a:normAutofit/>
          </a:bodyPr>
          <a:lstStyle/>
          <a:p>
            <a:r>
              <a:rPr lang="en-US">
                <a:latin typeface="Franklin Gothic Medium"/>
              </a:rPr>
              <a:t>When you decide to become a Community Member:</a:t>
            </a:r>
          </a:p>
        </p:txBody>
      </p:sp>
      <p:sp>
        <p:nvSpPr>
          <p:cNvPr id="3" name="Content Placeholder 2"/>
          <p:cNvSpPr>
            <a:spLocks noGrp="1"/>
          </p:cNvSpPr>
          <p:nvPr>
            <p:ph idx="1"/>
          </p:nvPr>
        </p:nvSpPr>
        <p:spPr>
          <a:xfrm>
            <a:off x="1136429" y="2278173"/>
            <a:ext cx="6467867" cy="3450613"/>
          </a:xfrm>
        </p:spPr>
        <p:txBody>
          <a:bodyPr vert="horz" lIns="91440" tIns="45720" rIns="91440" bIns="45720" rtlCol="0" anchor="ctr">
            <a:normAutofit/>
          </a:bodyPr>
          <a:lstStyle/>
          <a:p>
            <a:r>
              <a:rPr lang="en-US" sz="2400">
                <a:latin typeface="Franklin Gothic Book" panose="020B0503020102020204" pitchFamily="34" charset="0"/>
              </a:rPr>
              <a:t>Signed Memorandum of Understanding</a:t>
            </a:r>
          </a:p>
          <a:p>
            <a:r>
              <a:rPr lang="en-US" sz="2400">
                <a:latin typeface="Franklin Gothic Book" panose="020B0503020102020204" pitchFamily="34" charset="0"/>
              </a:rPr>
              <a:t>logo, slogan and other preferences </a:t>
            </a:r>
          </a:p>
          <a:p>
            <a:r>
              <a:rPr lang="en-US" sz="2400">
                <a:latin typeface="Franklin Gothic Book" panose="020B0503020102020204" pitchFamily="34" charset="0"/>
              </a:rPr>
              <a:t>logins for Presentation side</a:t>
            </a:r>
          </a:p>
          <a:p>
            <a:r>
              <a:rPr lang="en-US" sz="2400">
                <a:latin typeface="Franklin Gothic Book" panose="020B0503020102020204" pitchFamily="34" charset="0"/>
              </a:rPr>
              <a:t>CTDA Community Center, Resource Center</a:t>
            </a:r>
          </a:p>
          <a:p>
            <a:r>
              <a:rPr lang="en-US" sz="2400">
                <a:latin typeface="Franklin Gothic Book" panose="020B0503020102020204" pitchFamily="34" charset="0"/>
              </a:rPr>
              <a:t>Participant, Alert and Newsletter email lists</a:t>
            </a:r>
          </a:p>
          <a:p>
            <a:pPr marL="0" indent="0">
              <a:buNone/>
            </a:pPr>
            <a:endParaRPr lang="en-US" sz="2400"/>
          </a:p>
        </p:txBody>
      </p:sp>
    </p:spTree>
    <p:extLst>
      <p:ext uri="{BB962C8B-B14F-4D97-AF65-F5344CB8AC3E}">
        <p14:creationId xmlns:p14="http://schemas.microsoft.com/office/powerpoint/2010/main" val="362244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sz="3700">
                <a:solidFill>
                  <a:srgbClr val="FFFFFF"/>
                </a:solidFill>
                <a:latin typeface="Franklin Gothic Medium"/>
              </a:rPr>
              <a:t>Connecticut Digital Archive homepage</a:t>
            </a:r>
            <a:br>
              <a:rPr lang="en-US" sz="3700">
                <a:solidFill>
                  <a:srgbClr val="FFFFFF"/>
                </a:solidFill>
                <a:latin typeface="Franklin Gothic Medium"/>
              </a:rPr>
            </a:br>
            <a:r>
              <a:rPr lang="en-US" sz="3700">
                <a:solidFill>
                  <a:srgbClr val="FFFFFF"/>
                </a:solidFill>
                <a:latin typeface="Franklin Gothic Medium"/>
              </a:rPr>
              <a:t>http://ctdigitalarchive.org/</a:t>
            </a:r>
          </a:p>
        </p:txBody>
      </p:sp>
      <p:pic>
        <p:nvPicPr>
          <p:cNvPr id="4" name="Picture 4" descr="A screenshot of a cell phone&#10;&#10;Description generated with very high confidence">
            <a:extLst>
              <a:ext uri="{FF2B5EF4-FFF2-40B4-BE49-F238E27FC236}">
                <a16:creationId xmlns:a16="http://schemas.microsoft.com/office/drawing/2014/main" id="{1CFE4BB2-90C2-49DA-B1AC-0B3012BB7B3B}"/>
              </a:ext>
            </a:extLst>
          </p:cNvPr>
          <p:cNvPicPr>
            <a:picLocks noChangeAspect="1"/>
          </p:cNvPicPr>
          <p:nvPr/>
        </p:nvPicPr>
        <p:blipFill rotWithShape="1">
          <a:blip r:embed="rId2"/>
          <a:srcRect r="11501" b="1"/>
          <a:stretch/>
        </p:blipFill>
        <p:spPr>
          <a:xfrm>
            <a:off x="79897" y="274108"/>
            <a:ext cx="7363106" cy="4297892"/>
          </a:xfrm>
          <a:prstGeom prst="rect">
            <a:avLst/>
          </a:prstGeom>
        </p:spPr>
      </p:pic>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vert="horz" lIns="91440" tIns="45720" rIns="91440" bIns="45720" rtlCol="0" anchor="ctr">
            <a:normAutofit/>
          </a:bodyPr>
          <a:lstStyle/>
          <a:p>
            <a:r>
              <a:rPr lang="en-US" sz="2000">
                <a:solidFill>
                  <a:srgbClr val="FFFFFF"/>
                </a:solidFill>
                <a:cs typeface="Calibri"/>
              </a:rPr>
              <a:t>Keyword searching across all collections and digital objects</a:t>
            </a:r>
          </a:p>
          <a:p>
            <a:r>
              <a:rPr lang="en-US" sz="2000">
                <a:solidFill>
                  <a:srgbClr val="FFFFFF"/>
                </a:solidFill>
                <a:cs typeface="Calibri"/>
              </a:rPr>
              <a:t>Browsing the collection by institution and thereunder by collection</a:t>
            </a:r>
          </a:p>
          <a:p>
            <a:r>
              <a:rPr lang="en-US" sz="2000">
                <a:solidFill>
                  <a:srgbClr val="FFFFFF"/>
                </a:solidFill>
                <a:cs typeface="Calibri"/>
              </a:rPr>
              <a:t>Searching within collections</a:t>
            </a:r>
          </a:p>
        </p:txBody>
      </p:sp>
    </p:spTree>
    <p:extLst>
      <p:ext uri="{BB962C8B-B14F-4D97-AF65-F5344CB8AC3E}">
        <p14:creationId xmlns:p14="http://schemas.microsoft.com/office/powerpoint/2010/main" val="420634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CC8B573C-7B6A-4890-8D90-315AFBCDCA8D}"/>
              </a:ext>
            </a:extLst>
          </p:cNvPr>
          <p:cNvPicPr>
            <a:picLocks noChangeAspect="1"/>
          </p:cNvPicPr>
          <p:nvPr/>
        </p:nvPicPr>
        <p:blipFill rotWithShape="1">
          <a:blip r:embed="rId2"/>
          <a:srcRect r="4010"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p:cNvSpPr>
            <a:spLocks noGrp="1"/>
          </p:cNvSpPr>
          <p:nvPr>
            <p:ph type="title"/>
          </p:nvPr>
        </p:nvSpPr>
        <p:spPr>
          <a:xfrm>
            <a:off x="762001" y="803325"/>
            <a:ext cx="5314536" cy="1325563"/>
          </a:xfrm>
        </p:spPr>
        <p:txBody>
          <a:bodyPr>
            <a:normAutofit/>
          </a:bodyPr>
          <a:lstStyle/>
          <a:p>
            <a:r>
              <a:rPr lang="en-US">
                <a:latin typeface="Franklin Gothic Medium"/>
              </a:rPr>
              <a:t>Overview</a:t>
            </a:r>
          </a:p>
        </p:txBody>
      </p:sp>
      <p:sp>
        <p:nvSpPr>
          <p:cNvPr id="3" name="Content Placeholder 2"/>
          <p:cNvSpPr>
            <a:spLocks noGrp="1"/>
          </p:cNvSpPr>
          <p:nvPr>
            <p:ph idx="1"/>
          </p:nvPr>
        </p:nvSpPr>
        <p:spPr>
          <a:xfrm>
            <a:off x="762000" y="2459993"/>
            <a:ext cx="5333593" cy="3537845"/>
          </a:xfrm>
        </p:spPr>
        <p:txBody>
          <a:bodyPr anchor="t">
            <a:normAutofit/>
          </a:bodyPr>
          <a:lstStyle/>
          <a:p>
            <a:r>
              <a:rPr lang="en-US">
                <a:latin typeface="Franklin Gothic Book" panose="020B0503020102020204" pitchFamily="34" charset="0"/>
              </a:rPr>
              <a:t>How to become a member</a:t>
            </a:r>
            <a:endParaRPr lang="en-US"/>
          </a:p>
          <a:p>
            <a:r>
              <a:rPr lang="en-US">
                <a:latin typeface="Franklin Gothic Book" panose="020B0503020102020204" pitchFamily="34" charset="0"/>
              </a:rPr>
              <a:t>Getting started in the repository</a:t>
            </a:r>
          </a:p>
        </p:txBody>
      </p:sp>
    </p:spTree>
    <p:extLst>
      <p:ext uri="{BB962C8B-B14F-4D97-AF65-F5344CB8AC3E}">
        <p14:creationId xmlns:p14="http://schemas.microsoft.com/office/powerpoint/2010/main" val="31458199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50000"/>
              <a:lumOff val="50000"/>
            </a:scheme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745" y="53733"/>
            <a:ext cx="9400325" cy="4463302"/>
          </a:xfrm>
          <a:prstGeom prst="rect">
            <a:avLst/>
          </a:prstGeom>
        </p:spPr>
      </p:pic>
      <p:cxnSp>
        <p:nvCxnSpPr>
          <p:cNvPr id="7"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kern="1200">
                <a:solidFill>
                  <a:srgbClr val="FFFFFF"/>
                </a:solidFill>
                <a:latin typeface="Franklin Gothic Medium"/>
                <a:cs typeface="Arial"/>
              </a:rPr>
              <a:t>Resource Center</a:t>
            </a:r>
          </a:p>
        </p:txBody>
      </p:sp>
    </p:spTree>
    <p:extLst>
      <p:ext uri="{BB962C8B-B14F-4D97-AF65-F5344CB8AC3E}">
        <p14:creationId xmlns:p14="http://schemas.microsoft.com/office/powerpoint/2010/main" val="290381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Franklin Gothic Medium"/>
              </a:rPr>
              <a:t>CTDA Vocabulary</a:t>
            </a:r>
          </a:p>
        </p:txBody>
      </p:sp>
      <p:sp>
        <p:nvSpPr>
          <p:cNvPr id="3" name="Content Placeholder 2"/>
          <p:cNvSpPr>
            <a:spLocks noGrp="1"/>
          </p:cNvSpPr>
          <p:nvPr>
            <p:ph idx="1"/>
          </p:nvPr>
        </p:nvSpPr>
        <p:spPr/>
        <p:txBody>
          <a:bodyPr vert="horz" lIns="91440" tIns="45720" rIns="91440" bIns="45720" rtlCol="0" anchor="t">
            <a:normAutofit/>
          </a:bodyPr>
          <a:lstStyle/>
          <a:p>
            <a:r>
              <a:rPr lang="en-US">
                <a:latin typeface="Franklin Gothic Book" panose="020B0503020102020204" pitchFamily="34" charset="0"/>
              </a:rPr>
              <a:t>Community Member</a:t>
            </a:r>
          </a:p>
          <a:p>
            <a:r>
              <a:rPr lang="en-US">
                <a:latin typeface="Franklin Gothic Book" panose="020B0503020102020204" pitchFamily="34" charset="0"/>
              </a:rPr>
              <a:t>Collection</a:t>
            </a:r>
          </a:p>
          <a:p>
            <a:r>
              <a:rPr lang="en-US">
                <a:latin typeface="Franklin Gothic Book" panose="020B0503020102020204" pitchFamily="34" charset="0"/>
              </a:rPr>
              <a:t>Digital Object</a:t>
            </a:r>
          </a:p>
          <a:p>
            <a:r>
              <a:rPr lang="en-US">
                <a:latin typeface="Franklin Gothic Book" panose="020B0503020102020204" pitchFamily="34" charset="0"/>
              </a:rPr>
              <a:t>MODS Form</a:t>
            </a:r>
          </a:p>
          <a:p>
            <a:r>
              <a:rPr lang="en-US">
                <a:latin typeface="Franklin Gothic Book" panose="020B0503020102020204" pitchFamily="34" charset="0"/>
              </a:rPr>
              <a:t>Ingest</a:t>
            </a:r>
          </a:p>
          <a:p>
            <a:r>
              <a:rPr lang="en-US">
                <a:latin typeface="Franklin Gothic Book" panose="020B0503020102020204" pitchFamily="34" charset="0"/>
              </a:rPr>
              <a:t>Content Model</a:t>
            </a:r>
          </a:p>
          <a:p>
            <a:r>
              <a:rPr lang="en-US" err="1">
                <a:latin typeface="Franklin Gothic Book" panose="020B0503020102020204" pitchFamily="34" charset="0"/>
              </a:rPr>
              <a:t>Datastreams</a:t>
            </a:r>
            <a:endParaRPr lang="en-US">
              <a:latin typeface="Franklin Gothic Book" panose="020B0503020102020204" pitchFamily="34" charset="0"/>
            </a:endParaRPr>
          </a:p>
          <a:p>
            <a:r>
              <a:rPr lang="en-US">
                <a:latin typeface="Franklin Gothic Book" panose="020B0503020102020204" pitchFamily="34" charset="0"/>
              </a:rPr>
              <a:t>Namespace, PID, Handle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136" y="1393276"/>
            <a:ext cx="2782365" cy="3818392"/>
          </a:xfrm>
          <a:prstGeom prst="rect">
            <a:avLst/>
          </a:prstGeom>
        </p:spPr>
      </p:pic>
      <p:sp>
        <p:nvSpPr>
          <p:cNvPr id="5" name="TextBox 4">
            <a:extLst>
              <a:ext uri="{FF2B5EF4-FFF2-40B4-BE49-F238E27FC236}">
                <a16:creationId xmlns:a16="http://schemas.microsoft.com/office/drawing/2014/main" id="{119D3979-61BA-4283-8877-C5B6630EE815}"/>
              </a:ext>
            </a:extLst>
          </p:cNvPr>
          <p:cNvSpPr txBox="1"/>
          <p:nvPr/>
        </p:nvSpPr>
        <p:spPr>
          <a:xfrm>
            <a:off x="8494815" y="5471555"/>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3"/>
              </a:rPr>
              <a:t>https://confluence.uits.uconn.edu/confluence/display/CTDA/CTDA+Glossary</a:t>
            </a:r>
            <a:r>
              <a:rPr lang="en-US">
                <a:cs typeface="Calibri"/>
              </a:rPr>
              <a:t> </a:t>
            </a:r>
            <a:endParaRPr lang="en-US"/>
          </a:p>
        </p:txBody>
      </p:sp>
    </p:spTree>
    <p:extLst>
      <p:ext uri="{BB962C8B-B14F-4D97-AF65-F5344CB8AC3E}">
        <p14:creationId xmlns:p14="http://schemas.microsoft.com/office/powerpoint/2010/main" val="103925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Franklin Gothic Medium"/>
              </a:rPr>
              <a:t>Community Member</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8484" y="1611519"/>
            <a:ext cx="1495238" cy="1419048"/>
          </a:xfrm>
        </p:spPr>
      </p:pic>
      <p:sp>
        <p:nvSpPr>
          <p:cNvPr id="4" name="TextBox 3">
            <a:extLst>
              <a:ext uri="{FF2B5EF4-FFF2-40B4-BE49-F238E27FC236}">
                <a16:creationId xmlns:a16="http://schemas.microsoft.com/office/drawing/2014/main" id="{A87BA6BD-AB12-408B-8174-7FF934C69193}"/>
              </a:ext>
            </a:extLst>
          </p:cNvPr>
          <p:cNvSpPr txBox="1"/>
          <p:nvPr/>
        </p:nvSpPr>
        <p:spPr>
          <a:xfrm>
            <a:off x="3398321" y="3195451"/>
            <a:ext cx="5385459"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Franklin Gothic Book"/>
              </a:rPr>
              <a:t>Cultural heritage institutions across the state of Connecticut</a:t>
            </a:r>
            <a:endParaRPr lang="en-US" sz="2800">
              <a:latin typeface="Franklin Gothic Book"/>
              <a:cs typeface="Calibri"/>
            </a:endParaRPr>
          </a:p>
        </p:txBody>
      </p:sp>
    </p:spTree>
    <p:extLst>
      <p:ext uri="{BB962C8B-B14F-4D97-AF65-F5344CB8AC3E}">
        <p14:creationId xmlns:p14="http://schemas.microsoft.com/office/powerpoint/2010/main" val="53253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73FCEB7-CD02-4399-BA74-12D9191D6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bg1">
              <a:lumMod val="50000"/>
              <a:lumOff val="50000"/>
              <a:alpha val="89804"/>
            </a:scheme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803361"/>
            <a:ext cx="6553545" cy="5259219"/>
          </a:xfrm>
          <a:prstGeom prst="rect">
            <a:avLst/>
          </a:prstGeom>
        </p:spPr>
      </p:pic>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Franklin Gothic Medium"/>
              </a:rPr>
              <a:t>Collection</a:t>
            </a:r>
            <a:r>
              <a:rPr lang="en-US" sz="4800">
                <a:solidFill>
                  <a:srgbClr val="FFFFFF"/>
                </a:solidFill>
                <a:latin typeface="Franklin Gothic Medium"/>
              </a:rPr>
              <a:t> </a:t>
            </a:r>
            <a:endParaRPr lang="en-US" sz="4800" kern="1200">
              <a:solidFill>
                <a:srgbClr val="FFFFFF"/>
              </a:solidFill>
              <a:latin typeface="Franklin Gothic Medium"/>
            </a:endParaRPr>
          </a:p>
        </p:txBody>
      </p:sp>
    </p:spTree>
    <p:extLst>
      <p:ext uri="{BB962C8B-B14F-4D97-AF65-F5344CB8AC3E}">
        <p14:creationId xmlns:p14="http://schemas.microsoft.com/office/powerpoint/2010/main" val="25147023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50000"/>
              <a:lumOff val="50000"/>
            </a:scheme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21" y="307731"/>
            <a:ext cx="3797754" cy="3997637"/>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9997" y="307731"/>
            <a:ext cx="5348008" cy="3997637"/>
          </a:xfrm>
          <a:prstGeom prst="rect">
            <a:avLst/>
          </a:prstGeom>
        </p:spPr>
      </p:pic>
      <p:cxnSp>
        <p:nvCxnSpPr>
          <p:cNvPr id="23"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latin typeface="Franklin Gothic Medium"/>
              </a:rPr>
              <a:t>Digital Object</a:t>
            </a:r>
          </a:p>
        </p:txBody>
      </p:sp>
    </p:spTree>
    <p:extLst>
      <p:ext uri="{BB962C8B-B14F-4D97-AF65-F5344CB8AC3E}">
        <p14:creationId xmlns:p14="http://schemas.microsoft.com/office/powerpoint/2010/main" val="161458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3FCEB7-CD02-4399-BA74-12D9191D6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bg1">
              <a:lumMod val="50000"/>
              <a:lumOff val="50000"/>
              <a:alpha val="89804"/>
            </a:scheme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5159" y="532623"/>
            <a:ext cx="7199127" cy="5631364"/>
          </a:xfrm>
          <a:prstGeom prst="rect">
            <a:avLst/>
          </a:prstGeom>
        </p:spPr>
      </p:pic>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Franklin Gothic Medium"/>
              </a:rPr>
              <a:t>MODS form</a:t>
            </a:r>
          </a:p>
        </p:txBody>
      </p:sp>
    </p:spTree>
    <p:extLst>
      <p:ext uri="{BB962C8B-B14F-4D97-AF65-F5344CB8AC3E}">
        <p14:creationId xmlns:p14="http://schemas.microsoft.com/office/powerpoint/2010/main" val="17136879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EC177F8FF91C41BD2D977AB299B22F" ma:contentTypeVersion="7" ma:contentTypeDescription="Create a new document." ma:contentTypeScope="" ma:versionID="5c5bfae1db39a25700001a2272580845">
  <xsd:schema xmlns:xsd="http://www.w3.org/2001/XMLSchema" xmlns:xs="http://www.w3.org/2001/XMLSchema" xmlns:p="http://schemas.microsoft.com/office/2006/metadata/properties" xmlns:ns2="3117ecab-ab40-4f13-a937-ac03442d631c" xmlns:ns3="93bdf68f-9822-47de-9b55-d05f332d3bd9" targetNamespace="http://schemas.microsoft.com/office/2006/metadata/properties" ma:root="true" ma:fieldsID="d6d1a93a964d87f4dee68fb61c0acd08" ns2:_="" ns3:_="">
    <xsd:import namespace="3117ecab-ab40-4f13-a937-ac03442d631c"/>
    <xsd:import namespace="93bdf68f-9822-47de-9b55-d05f332d3b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7ecab-ab40-4f13-a937-ac03442d631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bdf68f-9822-47de-9b55-d05f332d3b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DEBBAB-A201-4799-B4A6-524C4B00D0B4}">
  <ds:schemaRefs>
    <ds:schemaRef ds:uri="http://schemas.microsoft.com/sharepoint/v3/contenttype/forms"/>
  </ds:schemaRefs>
</ds:datastoreItem>
</file>

<file path=customXml/itemProps2.xml><?xml version="1.0" encoding="utf-8"?>
<ds:datastoreItem xmlns:ds="http://schemas.openxmlformats.org/officeDocument/2006/customXml" ds:itemID="{687E11DA-E3B5-4905-888E-52E1AF5406A1}">
  <ds:schemaRefs>
    <ds:schemaRef ds:uri="3117ecab-ab40-4f13-a937-ac03442d631c"/>
    <ds:schemaRef ds:uri="93bdf68f-9822-47de-9b55-d05f332d3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897ABE-A75F-4068-A225-5E8EF203E4E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5</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Introduction to the Connecticut  Digital Archive</vt:lpstr>
      <vt:lpstr>Connecticut Digital Archive homepage http://ctdigitalarchive.org/</vt:lpstr>
      <vt:lpstr>Overview</vt:lpstr>
      <vt:lpstr>Resource Center</vt:lpstr>
      <vt:lpstr>CTDA Vocabulary</vt:lpstr>
      <vt:lpstr>Community Member</vt:lpstr>
      <vt:lpstr>Collection </vt:lpstr>
      <vt:lpstr>Digital Object</vt:lpstr>
      <vt:lpstr>MODS form</vt:lpstr>
      <vt:lpstr>Ingest</vt:lpstr>
      <vt:lpstr>PowerPoint Presentation</vt:lpstr>
      <vt:lpstr>Datastreams</vt:lpstr>
      <vt:lpstr>Namespace, PID, Handle, URL</vt:lpstr>
      <vt:lpstr>Community Center &amp; Alert List</vt:lpstr>
      <vt:lpstr>Things to consider when you start ingesting:</vt:lpstr>
      <vt:lpstr>Description basics</vt:lpstr>
      <vt:lpstr>Demonstration</vt:lpstr>
      <vt:lpstr>Some additional points to keep in mind:</vt:lpstr>
      <vt:lpstr>When you decide to become a Community 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Connecticut Digital Archive</dc:title>
  <dc:creator>Laura Smith</dc:creator>
  <cp:revision>6</cp:revision>
  <dcterms:modified xsi:type="dcterms:W3CDTF">2018-06-11T17:10:17Z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0x010100E3EC177F8FF91C41BD2D977AB299B22F</vt:lpwstr>
  </property>
</Properties>
</file>