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2BEF3-D8D8-4100-8AD6-37DD062AA7FA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6A201-E411-4C55-903C-A9A496E7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1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presentations</a:t>
            </a:r>
            <a:r>
              <a:rPr lang="en-US" baseline="0" dirty="0" smtClean="0"/>
              <a:t> over the years</a:t>
            </a:r>
          </a:p>
          <a:p>
            <a:r>
              <a:rPr lang="en-US" baseline="0" dirty="0" smtClean="0"/>
              <a:t>Standard information</a:t>
            </a:r>
          </a:p>
          <a:p>
            <a:r>
              <a:rPr lang="en-US" baseline="0" dirty="0" smtClean="0"/>
              <a:t>Valuable contextualization</a:t>
            </a:r>
          </a:p>
          <a:p>
            <a:r>
              <a:rPr lang="en-US" baseline="0" dirty="0" smtClean="0"/>
              <a:t>Audience</a:t>
            </a:r>
          </a:p>
          <a:p>
            <a:r>
              <a:rPr lang="en-US" baseline="0" smtClean="0"/>
              <a:t>Discovery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6A201-E411-4C55-903C-A9A496E7B4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Advances in technology</a:t>
            </a:r>
          </a:p>
          <a:p>
            <a:r>
              <a:rPr lang="en-US" dirty="0" smtClean="0"/>
              <a:t>Presentation</a:t>
            </a:r>
            <a:r>
              <a:rPr lang="en-US" baseline="0" dirty="0" smtClean="0"/>
              <a:t> options</a:t>
            </a:r>
          </a:p>
          <a:p>
            <a:r>
              <a:rPr lang="en-US" baseline="0" dirty="0" smtClean="0"/>
              <a:t>Less reliance on contextualization more on presentation</a:t>
            </a:r>
          </a:p>
          <a:p>
            <a:r>
              <a:rPr lang="en-US" baseline="0" dirty="0" smtClean="0"/>
              <a:t>Audience</a:t>
            </a:r>
          </a:p>
          <a:p>
            <a:r>
              <a:rPr lang="en-US" baseline="0" dirty="0" smtClean="0"/>
              <a:t>Discovery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6A201-E411-4C55-903C-A9A496E7B4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2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Particularly works well with images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6A201-E411-4C55-903C-A9A496E7B4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4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etsy.Pittman@uconn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Breaking free of the finding aid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CTDA Open Meeting</a:t>
            </a:r>
          </a:p>
          <a:p>
            <a:r>
              <a:rPr lang="en-US" dirty="0" smtClean="0"/>
              <a:t>15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40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4530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76" y="1062681"/>
            <a:ext cx="7784755" cy="5214551"/>
          </a:xfrm>
        </p:spPr>
      </p:pic>
    </p:spTree>
    <p:extLst>
      <p:ext uri="{BB962C8B-B14F-4D97-AF65-F5344CB8AC3E}">
        <p14:creationId xmlns:p14="http://schemas.microsoft.com/office/powerpoint/2010/main" val="402772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10" y="609600"/>
            <a:ext cx="8503839" cy="5882640"/>
          </a:xfrm>
        </p:spPr>
      </p:pic>
    </p:spTree>
    <p:extLst>
      <p:ext uri="{BB962C8B-B14F-4D97-AF65-F5344CB8AC3E}">
        <p14:creationId xmlns:p14="http://schemas.microsoft.com/office/powerpoint/2010/main" val="130077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901337"/>
            <a:ext cx="7380514" cy="5408023"/>
          </a:xfrm>
        </p:spPr>
      </p:pic>
    </p:spTree>
    <p:extLst>
      <p:ext uri="{BB962C8B-B14F-4D97-AF65-F5344CB8AC3E}">
        <p14:creationId xmlns:p14="http://schemas.microsoft.com/office/powerpoint/2010/main" val="6560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30" y="927463"/>
            <a:ext cx="8098970" cy="4863737"/>
          </a:xfrm>
        </p:spPr>
      </p:pic>
    </p:spTree>
    <p:extLst>
      <p:ext uri="{BB962C8B-B14F-4D97-AF65-F5344CB8AC3E}">
        <p14:creationId xmlns:p14="http://schemas.microsoft.com/office/powerpoint/2010/main" val="363408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5" y="875211"/>
            <a:ext cx="6662057" cy="5007429"/>
          </a:xfrm>
        </p:spPr>
      </p:pic>
    </p:spTree>
    <p:extLst>
      <p:ext uri="{BB962C8B-B14F-4D97-AF65-F5344CB8AC3E}">
        <p14:creationId xmlns:p14="http://schemas.microsoft.com/office/powerpoint/2010/main" val="212361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49" y="0"/>
            <a:ext cx="73813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50" y="0"/>
            <a:ext cx="76010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Betsy Pittman</a:t>
            </a: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Betsy.Pittman@uconn.edu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860.486.4507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0610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112</TotalTime>
  <Words>51</Words>
  <Application>Microsoft Office PowerPoint</Application>
  <PresentationFormat>Widescreen</PresentationFormat>
  <Paragraphs>22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Damask</vt:lpstr>
      <vt:lpstr>Breaking free of the finding aid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free of the finding aid</dc:title>
  <dc:creator>Betsy Pittman</dc:creator>
  <cp:lastModifiedBy>Betsy Pittman</cp:lastModifiedBy>
  <cp:revision>8</cp:revision>
  <dcterms:created xsi:type="dcterms:W3CDTF">2018-06-13T19:18:08Z</dcterms:created>
  <dcterms:modified xsi:type="dcterms:W3CDTF">2018-06-14T13:04:46Z</dcterms:modified>
</cp:coreProperties>
</file>